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8" r:id="rId3"/>
    <p:sldId id="275" r:id="rId4"/>
    <p:sldId id="259" r:id="rId5"/>
    <p:sldId id="273" r:id="rId6"/>
    <p:sldId id="265" r:id="rId7"/>
    <p:sldId id="274" r:id="rId8"/>
    <p:sldId id="267" r:id="rId9"/>
    <p:sldId id="276" r:id="rId10"/>
    <p:sldId id="268" r:id="rId11"/>
    <p:sldId id="277" r:id="rId12"/>
    <p:sldId id="269" r:id="rId13"/>
    <p:sldId id="278" r:id="rId14"/>
    <p:sldId id="270" r:id="rId15"/>
    <p:sldId id="279" r:id="rId16"/>
    <p:sldId id="266" r:id="rId17"/>
    <p:sldId id="280" r:id="rId18"/>
    <p:sldId id="271" r:id="rId19"/>
    <p:sldId id="281" r:id="rId20"/>
    <p:sldId id="282" r:id="rId21"/>
    <p:sldId id="285" r:id="rId22"/>
    <p:sldId id="286" r:id="rId23"/>
    <p:sldId id="262" r:id="rId24"/>
    <p:sldId id="283" r:id="rId25"/>
    <p:sldId id="288" r:id="rId26"/>
    <p:sldId id="289" r:id="rId27"/>
    <p:sldId id="290" r:id="rId28"/>
    <p:sldId id="291" r:id="rId29"/>
    <p:sldId id="294" r:id="rId30"/>
    <p:sldId id="292" r:id="rId31"/>
    <p:sldId id="295" r:id="rId32"/>
    <p:sldId id="293" r:id="rId33"/>
    <p:sldId id="296" r:id="rId34"/>
    <p:sldId id="307" r:id="rId35"/>
    <p:sldId id="308" r:id="rId36"/>
    <p:sldId id="309" r:id="rId37"/>
    <p:sldId id="298" r:id="rId38"/>
    <p:sldId id="299" r:id="rId39"/>
    <p:sldId id="300" r:id="rId40"/>
    <p:sldId id="297" r:id="rId41"/>
    <p:sldId id="310" r:id="rId42"/>
    <p:sldId id="311" r:id="rId43"/>
    <p:sldId id="301" r:id="rId44"/>
    <p:sldId id="302" r:id="rId45"/>
    <p:sldId id="303" r:id="rId46"/>
    <p:sldId id="304" r:id="rId47"/>
    <p:sldId id="313" r:id="rId48"/>
    <p:sldId id="314" r:id="rId49"/>
    <p:sldId id="312" r:id="rId50"/>
    <p:sldId id="305" r:id="rId51"/>
    <p:sldId id="306" r:id="rId5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88F16B74-5BEE-6842-9BEC-CCCBA763868F}">
          <p14:sldIdLst>
            <p14:sldId id="256"/>
            <p14:sldId id="258"/>
            <p14:sldId id="275"/>
            <p14:sldId id="259"/>
            <p14:sldId id="273"/>
            <p14:sldId id="265"/>
            <p14:sldId id="274"/>
            <p14:sldId id="267"/>
            <p14:sldId id="276"/>
            <p14:sldId id="268"/>
            <p14:sldId id="277"/>
            <p14:sldId id="269"/>
            <p14:sldId id="278"/>
            <p14:sldId id="270"/>
            <p14:sldId id="279"/>
            <p14:sldId id="266"/>
            <p14:sldId id="280"/>
            <p14:sldId id="271"/>
            <p14:sldId id="281"/>
            <p14:sldId id="282"/>
            <p14:sldId id="285"/>
            <p14:sldId id="286"/>
            <p14:sldId id="262"/>
            <p14:sldId id="283"/>
            <p14:sldId id="288"/>
            <p14:sldId id="289"/>
            <p14:sldId id="290"/>
            <p14:sldId id="291"/>
            <p14:sldId id="294"/>
            <p14:sldId id="292"/>
            <p14:sldId id="295"/>
            <p14:sldId id="293"/>
            <p14:sldId id="296"/>
            <p14:sldId id="307"/>
            <p14:sldId id="308"/>
            <p14:sldId id="309"/>
            <p14:sldId id="298"/>
            <p14:sldId id="299"/>
            <p14:sldId id="300"/>
            <p14:sldId id="297"/>
            <p14:sldId id="310"/>
            <p14:sldId id="311"/>
            <p14:sldId id="301"/>
            <p14:sldId id="302"/>
            <p14:sldId id="303"/>
            <p14:sldId id="304"/>
            <p14:sldId id="313"/>
            <p14:sldId id="314"/>
            <p14:sldId id="312"/>
            <p14:sldId id="305"/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6"/>
    <p:restoredTop sz="94619"/>
  </p:normalViewPr>
  <p:slideViewPr>
    <p:cSldViewPr snapToGrid="0">
      <p:cViewPr varScale="1">
        <p:scale>
          <a:sx n="137" d="100"/>
          <a:sy n="137" d="100"/>
        </p:scale>
        <p:origin x="9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E7A9-E1AA-4128-834B-0AFF47EC615C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C7B05-B685-4992-9BE0-635DAF5F0F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51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301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924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911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802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815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669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521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201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4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899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47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876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984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668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157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266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549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1387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433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5091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026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078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5200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3836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661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619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628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564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049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64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06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C7B05-B685-4992-9BE0-635DAF5F0FD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29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56CCFF-542F-4A00-AAC1-3DBAE7E47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F6D9F37-0CA4-4B78-A1E7-76321A5D1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535129-18B4-47EE-9064-268FEF103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DDC-6C08-41A5-8826-C1FBF4E56D98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1EBE59-D2D5-4505-AAB6-0D58152DA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F2B6A6-A3B0-430B-A152-D74EB64D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08D3-E1AE-4BD5-A436-4E61BCA41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47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376508-800A-4C9B-8C51-3DA88CA35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1F84A42-C0E7-49D7-AC67-35F97E2AD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D37E6C-4A99-4846-8B99-FA94207B7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DDC-6C08-41A5-8826-C1FBF4E56D98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3B2F52-46BD-48C5-B094-E32FFC49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2DB237-3D67-4BA0-9CAD-92760134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08D3-E1AE-4BD5-A436-4E61BCA41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24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D8E52C4-4652-44C6-BECF-89FB73F68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7FA02A5-231C-40C8-9E7F-6AB7230EB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DFC1D9-D207-430C-A38B-9552A9040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DDC-6C08-41A5-8826-C1FBF4E56D98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F0B0DF-618B-42FB-BA4B-34A0D9DF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753ABA-B6DE-4EF1-A138-42FA6B9BA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08D3-E1AE-4BD5-A436-4E61BCA41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67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C74FC-F1AD-4BD8-A561-EBE196C4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51D54B-1FCF-4A35-9CD6-0304A1A31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EE0362-C3AE-4A47-8395-6E53BA12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DDC-6C08-41A5-8826-C1FBF4E56D98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E0ABE5-B7D5-4C3C-993A-FF61B104C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B43254-B23F-417D-A003-06A598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08D3-E1AE-4BD5-A436-4E61BCA41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51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F78017-5485-43E7-8DA5-06F4A2489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43756E-F4B2-407D-B318-9A0548028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5DAFAC-6B12-4546-8E4E-CFC2278A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DDC-6C08-41A5-8826-C1FBF4E56D98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D3EAB9-3E7B-41FE-9E86-CEFCF2D9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072281-C6C4-4A5B-9410-4231E96F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08D3-E1AE-4BD5-A436-4E61BCA41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01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2B75CA-D8C2-4044-AFA8-C6ABA8114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A5A393-32D8-4256-9291-0A8FE6762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146CD9-DE42-4B44-8438-AD5E58778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75038D-C58C-48FE-AAAD-2569B2FF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DDC-6C08-41A5-8826-C1FBF4E56D98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9A2427-DC39-47B6-BC9A-C78D671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CE64B6-91B1-46F9-90F0-AAEE18DA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08D3-E1AE-4BD5-A436-4E61BCA41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54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8FE208-AE26-47CA-8276-31515D9B1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44E0A-0D8E-44DE-AF62-5F3F73767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2625E6-57C2-4A21-A566-66D31145C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4BB525-E537-41FC-801B-E69D08E05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63A9CA2-3356-4CC1-A419-4DC5676E0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DA25D05-7E45-485C-8B23-09693437C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DDC-6C08-41A5-8826-C1FBF4E56D98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178E89E-6FC2-4272-9AD2-4376041D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0C5DFF1-7340-4EFB-97B7-9B47C0840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08D3-E1AE-4BD5-A436-4E61BCA41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27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8624C5-1872-4302-A4BA-FF97BD87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EE2125E-A5FF-4832-8B52-EE5B79A8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DDC-6C08-41A5-8826-C1FBF4E56D98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2116ED-C0D5-416A-B1D0-FCA730E93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E04778-5586-46F1-9D5A-0F59D88A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08D3-E1AE-4BD5-A436-4E61BCA41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40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CA27FB-94EF-4DF4-B627-D025A716D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DDC-6C08-41A5-8826-C1FBF4E56D98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72C8156-3E60-466E-BF44-EED62A95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C43282-E6AB-4024-8D65-489F4A829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08D3-E1AE-4BD5-A436-4E61BCA41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78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AC39A7-ED70-4AA8-A156-C6326A06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3C42AA-3308-47A2-9F08-CBA2393BB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4CD1CA-E88D-4466-B0EA-F8E32A770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712AE1-D133-457E-A647-F17D5927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DDC-6C08-41A5-8826-C1FBF4E56D98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B87350-81E1-4C04-94D1-22917CC3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F610ED-B2C1-4139-A80A-0621FDAE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08D3-E1AE-4BD5-A436-4E61BCA41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11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2B548A-EB92-4458-9C99-D67CEDC2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94EF0FC-A698-4C81-9AED-3A3A1CBC7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5ECCE9-1906-471F-AF73-46C627642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5F6979-2030-4E12-A1A0-A294F8E80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7DDC-6C08-41A5-8826-C1FBF4E56D98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1660D4-CA30-47CB-883E-9451FD78B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98A508-C3E8-48A3-AC83-FE68F20B9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08D3-E1AE-4BD5-A436-4E61BCA41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77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4077E85-05D7-4483-BE00-D81E8DBBD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8E3CCD-AFEE-4AF7-AA18-41FA88B1C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0B1DE9-6EF3-406E-9108-498423046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07DDC-6C08-41A5-8826-C1FBF4E56D98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E7015E-2FAE-4717-A785-6E009672F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BB44B8-6518-4806-B2E9-0DED04141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08D3-E1AE-4BD5-A436-4E61BCA41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53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.png"/><Relationship Id="rId1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12" Type="http://schemas.openxmlformats.org/officeDocument/2006/relationships/image" Target="../media/image19.png"/><Relationship Id="rId17" Type="http://schemas.openxmlformats.org/officeDocument/2006/relationships/image" Target="../media/image3.png"/><Relationship Id="rId2" Type="http://schemas.openxmlformats.org/officeDocument/2006/relationships/image" Target="../media/image1.png"/><Relationship Id="rId16" Type="http://schemas.openxmlformats.org/officeDocument/2006/relationships/image" Target="../media/image1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5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7.png"/><Relationship Id="rId1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12" Type="http://schemas.openxmlformats.org/officeDocument/2006/relationships/image" Target="../media/image4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28.png"/><Relationship Id="rId15" Type="http://schemas.openxmlformats.org/officeDocument/2006/relationships/image" Target="../media/image1210.pn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5.png"/><Relationship Id="rId1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3.png"/><Relationship Id="rId1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12" Type="http://schemas.openxmlformats.org/officeDocument/2006/relationships/image" Target="../media/image24.png"/><Relationship Id="rId17" Type="http://schemas.openxmlformats.org/officeDocument/2006/relationships/image" Target="../media/image1210.png"/><Relationship Id="rId2" Type="http://schemas.openxmlformats.org/officeDocument/2006/relationships/image" Target="../media/image1.png"/><Relationship Id="rId16" Type="http://schemas.openxmlformats.org/officeDocument/2006/relationships/image" Target="../media/image2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2.png"/><Relationship Id="rId5" Type="http://schemas.openxmlformats.org/officeDocument/2006/relationships/image" Target="../media/image30.png"/><Relationship Id="rId15" Type="http://schemas.openxmlformats.org/officeDocument/2006/relationships/image" Target="../media/image17.png"/><Relationship Id="rId10" Type="http://schemas.openxmlformats.org/officeDocument/2006/relationships/image" Target="../media/image33.png"/><Relationship Id="rId19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32.png"/><Relationship Id="rId1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18" Type="http://schemas.openxmlformats.org/officeDocument/2006/relationships/image" Target="../media/image1210.png"/><Relationship Id="rId3" Type="http://schemas.openxmlformats.org/officeDocument/2006/relationships/image" Target="../media/image1.png"/><Relationship Id="rId21" Type="http://schemas.openxmlformats.org/officeDocument/2006/relationships/image" Target="../media/image29.png"/><Relationship Id="rId7" Type="http://schemas.openxmlformats.org/officeDocument/2006/relationships/image" Target="../media/image20.png"/><Relationship Id="rId12" Type="http://schemas.openxmlformats.org/officeDocument/2006/relationships/image" Target="../media/image12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5.png"/><Relationship Id="rId5" Type="http://schemas.openxmlformats.org/officeDocument/2006/relationships/image" Target="../media/image15.png"/><Relationship Id="rId15" Type="http://schemas.openxmlformats.org/officeDocument/2006/relationships/image" Target="../media/image4.png"/><Relationship Id="rId10" Type="http://schemas.openxmlformats.org/officeDocument/2006/relationships/image" Target="../media/image32.png"/><Relationship Id="rId19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31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.png"/><Relationship Id="rId18" Type="http://schemas.openxmlformats.org/officeDocument/2006/relationships/image" Target="../media/image2.png"/><Relationship Id="rId3" Type="http://schemas.openxmlformats.org/officeDocument/2006/relationships/image" Target="../media/image7.png"/><Relationship Id="rId21" Type="http://schemas.openxmlformats.org/officeDocument/2006/relationships/image" Target="../media/image18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4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7.png"/><Relationship Id="rId5" Type="http://schemas.openxmlformats.org/officeDocument/2006/relationships/image" Target="../media/image35.png"/><Relationship Id="rId15" Type="http://schemas.openxmlformats.org/officeDocument/2006/relationships/image" Target="../media/image23.png"/><Relationship Id="rId23" Type="http://schemas.openxmlformats.org/officeDocument/2006/relationships/image" Target="../media/image38.png"/><Relationship Id="rId19" Type="http://schemas.openxmlformats.org/officeDocument/2006/relationships/image" Target="../media/image1210.png"/><Relationship Id="rId4" Type="http://schemas.openxmlformats.org/officeDocument/2006/relationships/image" Target="../media/image15.png"/><Relationship Id="rId9" Type="http://schemas.openxmlformats.org/officeDocument/2006/relationships/image" Target="../media/image36.png"/><Relationship Id="rId14" Type="http://schemas.openxmlformats.org/officeDocument/2006/relationships/image" Target="../media/image28.png"/><Relationship Id="rId2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8.png"/><Relationship Id="rId18" Type="http://schemas.openxmlformats.org/officeDocument/2006/relationships/image" Target="../media/image1210.png"/><Relationship Id="rId3" Type="http://schemas.openxmlformats.org/officeDocument/2006/relationships/image" Target="../media/image7.png"/><Relationship Id="rId21" Type="http://schemas.openxmlformats.org/officeDocument/2006/relationships/image" Target="../media/image29.png"/><Relationship Id="rId7" Type="http://schemas.openxmlformats.org/officeDocument/2006/relationships/image" Target="../media/image25.png"/><Relationship Id="rId12" Type="http://schemas.openxmlformats.org/officeDocument/2006/relationships/image" Target="../media/image5.png"/><Relationship Id="rId17" Type="http://schemas.openxmlformats.org/officeDocument/2006/relationships/image" Target="../media/image2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4.png"/><Relationship Id="rId5" Type="http://schemas.openxmlformats.org/officeDocument/2006/relationships/image" Target="../media/image39.png"/><Relationship Id="rId15" Type="http://schemas.openxmlformats.org/officeDocument/2006/relationships/image" Target="../media/image4.png"/><Relationship Id="rId23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36.png"/><Relationship Id="rId14" Type="http://schemas.openxmlformats.org/officeDocument/2006/relationships/image" Target="../media/image23.png"/><Relationship Id="rId2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.png"/><Relationship Id="rId18" Type="http://schemas.openxmlformats.org/officeDocument/2006/relationships/image" Target="../media/image2.png"/><Relationship Id="rId3" Type="http://schemas.openxmlformats.org/officeDocument/2006/relationships/image" Target="../media/image7.png"/><Relationship Id="rId21" Type="http://schemas.openxmlformats.org/officeDocument/2006/relationships/image" Target="../media/image18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17" Type="http://schemas.openxmlformats.org/officeDocument/2006/relationships/image" Target="../media/image17.png"/><Relationship Id="rId25" Type="http://schemas.openxmlformats.org/officeDocument/2006/relationships/image" Target="../media/image38.png"/><Relationship Id="rId2" Type="http://schemas.openxmlformats.org/officeDocument/2006/relationships/image" Target="../media/image1.png"/><Relationship Id="rId16" Type="http://schemas.openxmlformats.org/officeDocument/2006/relationships/image" Target="../media/image4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5.png"/><Relationship Id="rId24" Type="http://schemas.openxmlformats.org/officeDocument/2006/relationships/image" Target="../media/image44.png"/><Relationship Id="rId5" Type="http://schemas.openxmlformats.org/officeDocument/2006/relationships/image" Target="../media/image20.png"/><Relationship Id="rId15" Type="http://schemas.openxmlformats.org/officeDocument/2006/relationships/image" Target="../media/image23.png"/><Relationship Id="rId23" Type="http://schemas.openxmlformats.org/officeDocument/2006/relationships/image" Target="../media/image40.png"/><Relationship Id="rId10" Type="http://schemas.openxmlformats.org/officeDocument/2006/relationships/image" Target="../media/image43.png"/><Relationship Id="rId19" Type="http://schemas.openxmlformats.org/officeDocument/2006/relationships/image" Target="../media/image1210.png"/><Relationship Id="rId4" Type="http://schemas.openxmlformats.org/officeDocument/2006/relationships/image" Target="../media/image15.png"/><Relationship Id="rId9" Type="http://schemas.openxmlformats.org/officeDocument/2006/relationships/image" Target="../media/image42.png"/><Relationship Id="rId14" Type="http://schemas.openxmlformats.org/officeDocument/2006/relationships/image" Target="../media/image28.png"/><Relationship Id="rId2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4.png"/><Relationship Id="rId18" Type="http://schemas.openxmlformats.org/officeDocument/2006/relationships/image" Target="../media/image17.png"/><Relationship Id="rId3" Type="http://schemas.openxmlformats.org/officeDocument/2006/relationships/image" Target="../media/image7.png"/><Relationship Id="rId21" Type="http://schemas.openxmlformats.org/officeDocument/2006/relationships/image" Target="../media/image3.png"/><Relationship Id="rId7" Type="http://schemas.openxmlformats.org/officeDocument/2006/relationships/image" Target="../media/image31.png"/><Relationship Id="rId12" Type="http://schemas.openxmlformats.org/officeDocument/2006/relationships/image" Target="../media/image39.pn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20" Type="http://schemas.openxmlformats.org/officeDocument/2006/relationships/image" Target="../media/image1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5.png"/><Relationship Id="rId24" Type="http://schemas.openxmlformats.org/officeDocument/2006/relationships/image" Target="../media/image40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23" Type="http://schemas.openxmlformats.org/officeDocument/2006/relationships/image" Target="../media/image29.png"/><Relationship Id="rId10" Type="http://schemas.openxmlformats.org/officeDocument/2006/relationships/image" Target="../media/image42.png"/><Relationship Id="rId19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41.png"/><Relationship Id="rId14" Type="http://schemas.openxmlformats.org/officeDocument/2006/relationships/image" Target="../media/image5.png"/><Relationship Id="rId2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9.png"/><Relationship Id="rId18" Type="http://schemas.openxmlformats.org/officeDocument/2006/relationships/image" Target="../media/image28.png"/><Relationship Id="rId26" Type="http://schemas.openxmlformats.org/officeDocument/2006/relationships/image" Target="../media/image29.png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7" Type="http://schemas.openxmlformats.org/officeDocument/2006/relationships/image" Target="../media/image31.png"/><Relationship Id="rId12" Type="http://schemas.openxmlformats.org/officeDocument/2006/relationships/image" Target="../media/image48.png"/><Relationship Id="rId17" Type="http://schemas.openxmlformats.org/officeDocument/2006/relationships/image" Target="../media/image5.png"/><Relationship Id="rId25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7.png"/><Relationship Id="rId24" Type="http://schemas.openxmlformats.org/officeDocument/2006/relationships/image" Target="../media/image3.png"/><Relationship Id="rId5" Type="http://schemas.openxmlformats.org/officeDocument/2006/relationships/image" Target="../media/image20.png"/><Relationship Id="rId15" Type="http://schemas.openxmlformats.org/officeDocument/2006/relationships/image" Target="../media/image39.png"/><Relationship Id="rId23" Type="http://schemas.openxmlformats.org/officeDocument/2006/relationships/image" Target="../media/image1210.png"/><Relationship Id="rId10" Type="http://schemas.openxmlformats.org/officeDocument/2006/relationships/image" Target="../media/image46.png"/><Relationship Id="rId19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41.png"/><Relationship Id="rId14" Type="http://schemas.openxmlformats.org/officeDocument/2006/relationships/image" Target="../media/image43.png"/><Relationship Id="rId22" Type="http://schemas.openxmlformats.org/officeDocument/2006/relationships/image" Target="../media/image2.png"/><Relationship Id="rId27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9.png"/><Relationship Id="rId18" Type="http://schemas.openxmlformats.org/officeDocument/2006/relationships/image" Target="../media/image4.png"/><Relationship Id="rId3" Type="http://schemas.openxmlformats.org/officeDocument/2006/relationships/image" Target="../media/image7.png"/><Relationship Id="rId21" Type="http://schemas.openxmlformats.org/officeDocument/2006/relationships/image" Target="../media/image1210.png"/><Relationship Id="rId7" Type="http://schemas.openxmlformats.org/officeDocument/2006/relationships/image" Target="../media/image31.png"/><Relationship Id="rId12" Type="http://schemas.openxmlformats.org/officeDocument/2006/relationships/image" Target="../media/image45.png"/><Relationship Id="rId17" Type="http://schemas.openxmlformats.org/officeDocument/2006/relationships/image" Target="../media/image23.png"/><Relationship Id="rId25" Type="http://schemas.openxmlformats.org/officeDocument/2006/relationships/image" Target="../media/image40.pn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7.png"/><Relationship Id="rId24" Type="http://schemas.openxmlformats.org/officeDocument/2006/relationships/image" Target="../media/image29.png"/><Relationship Id="rId5" Type="http://schemas.openxmlformats.org/officeDocument/2006/relationships/image" Target="../media/image20.png"/><Relationship Id="rId15" Type="http://schemas.openxmlformats.org/officeDocument/2006/relationships/image" Target="../media/image5.png"/><Relationship Id="rId23" Type="http://schemas.openxmlformats.org/officeDocument/2006/relationships/image" Target="../media/image18.png"/><Relationship Id="rId10" Type="http://schemas.openxmlformats.org/officeDocument/2006/relationships/image" Target="../media/image46.png"/><Relationship Id="rId19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41.png"/><Relationship Id="rId14" Type="http://schemas.openxmlformats.org/officeDocument/2006/relationships/image" Target="../media/image34.png"/><Relationship Id="rId22" Type="http://schemas.openxmlformats.org/officeDocument/2006/relationships/image" Target="../media/image3.png"/><Relationship Id="rId27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5.png"/><Relationship Id="rId3" Type="http://schemas.openxmlformats.org/officeDocument/2006/relationships/image" Target="../media/image7.png"/><Relationship Id="rId21" Type="http://schemas.openxmlformats.org/officeDocument/2006/relationships/image" Target="../media/image60.png"/><Relationship Id="rId7" Type="http://schemas.openxmlformats.org/officeDocument/2006/relationships/image" Target="../media/image31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4.png"/><Relationship Id="rId2" Type="http://schemas.openxmlformats.org/officeDocument/2006/relationships/image" Target="../media/image1.png"/><Relationship Id="rId16" Type="http://schemas.openxmlformats.org/officeDocument/2006/relationships/image" Target="../media/image56.png"/><Relationship Id="rId20" Type="http://schemas.openxmlformats.org/officeDocument/2006/relationships/image" Target="../media/image2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51.png"/><Relationship Id="rId24" Type="http://schemas.openxmlformats.org/officeDocument/2006/relationships/image" Target="../media/image63.png"/><Relationship Id="rId5" Type="http://schemas.openxmlformats.org/officeDocument/2006/relationships/image" Target="../media/image20.png"/><Relationship Id="rId15" Type="http://schemas.openxmlformats.org/officeDocument/2006/relationships/image" Target="../media/image55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image" Target="../media/image46.png"/><Relationship Id="rId19" Type="http://schemas.openxmlformats.org/officeDocument/2006/relationships/image" Target="../media/image59.png"/><Relationship Id="rId4" Type="http://schemas.openxmlformats.org/officeDocument/2006/relationships/image" Target="../media/image15.png"/><Relationship Id="rId9" Type="http://schemas.openxmlformats.org/officeDocument/2006/relationships/image" Target="../media/image41.png"/><Relationship Id="rId14" Type="http://schemas.openxmlformats.org/officeDocument/2006/relationships/image" Target="../media/image54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.png"/><Relationship Id="rId18" Type="http://schemas.openxmlformats.org/officeDocument/2006/relationships/image" Target="../media/image64.png"/><Relationship Id="rId3" Type="http://schemas.openxmlformats.org/officeDocument/2006/relationships/image" Target="../media/image1.png"/><Relationship Id="rId21" Type="http://schemas.openxmlformats.org/officeDocument/2006/relationships/image" Target="../media/image7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5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5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23" Type="http://schemas.openxmlformats.org/officeDocument/2006/relationships/image" Target="../media/image74.png"/><Relationship Id="rId10" Type="http://schemas.openxmlformats.org/officeDocument/2006/relationships/image" Target="../media/image57.png"/><Relationship Id="rId19" Type="http://schemas.openxmlformats.org/officeDocument/2006/relationships/image" Target="../media/image65.png"/><Relationship Id="rId4" Type="http://schemas.openxmlformats.org/officeDocument/2006/relationships/image" Target="../media/image7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Relationship Id="rId22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.png"/><Relationship Id="rId18" Type="http://schemas.openxmlformats.org/officeDocument/2006/relationships/image" Target="../media/image64.png"/><Relationship Id="rId3" Type="http://schemas.openxmlformats.org/officeDocument/2006/relationships/image" Target="../media/image1.png"/><Relationship Id="rId21" Type="http://schemas.openxmlformats.org/officeDocument/2006/relationships/image" Target="../media/image7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43.png"/><Relationship Id="rId15" Type="http://schemas.openxmlformats.org/officeDocument/2006/relationships/image" Target="../media/image61.png"/><Relationship Id="rId10" Type="http://schemas.openxmlformats.org/officeDocument/2006/relationships/image" Target="../media/image57.png"/><Relationship Id="rId19" Type="http://schemas.openxmlformats.org/officeDocument/2006/relationships/image" Target="../media/image77.png"/><Relationship Id="rId4" Type="http://schemas.openxmlformats.org/officeDocument/2006/relationships/image" Target="../media/image7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Relationship Id="rId22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.png"/><Relationship Id="rId18" Type="http://schemas.openxmlformats.org/officeDocument/2006/relationships/image" Target="../media/image64.png"/><Relationship Id="rId3" Type="http://schemas.openxmlformats.org/officeDocument/2006/relationships/image" Target="../media/image1.png"/><Relationship Id="rId21" Type="http://schemas.openxmlformats.org/officeDocument/2006/relationships/image" Target="../media/image7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43.png"/><Relationship Id="rId15" Type="http://schemas.openxmlformats.org/officeDocument/2006/relationships/image" Target="../media/image61.png"/><Relationship Id="rId23" Type="http://schemas.openxmlformats.org/officeDocument/2006/relationships/image" Target="../media/image81.png"/><Relationship Id="rId10" Type="http://schemas.openxmlformats.org/officeDocument/2006/relationships/image" Target="../media/image57.png"/><Relationship Id="rId19" Type="http://schemas.openxmlformats.org/officeDocument/2006/relationships/image" Target="../media/image79.png"/><Relationship Id="rId4" Type="http://schemas.openxmlformats.org/officeDocument/2006/relationships/image" Target="../media/image7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Relationship Id="rId22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2.png"/><Relationship Id="rId18" Type="http://schemas.openxmlformats.org/officeDocument/2006/relationships/image" Target="../media/image64.png"/><Relationship Id="rId3" Type="http://schemas.openxmlformats.org/officeDocument/2006/relationships/image" Target="../media/image1.png"/><Relationship Id="rId21" Type="http://schemas.openxmlformats.org/officeDocument/2006/relationships/image" Target="../media/image72.png"/><Relationship Id="rId7" Type="http://schemas.openxmlformats.org/officeDocument/2006/relationships/image" Target="../media/image30.pn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84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23" Type="http://schemas.openxmlformats.org/officeDocument/2006/relationships/image" Target="../media/image83.png"/><Relationship Id="rId10" Type="http://schemas.openxmlformats.org/officeDocument/2006/relationships/image" Target="../media/image57.png"/><Relationship Id="rId19" Type="http://schemas.openxmlformats.org/officeDocument/2006/relationships/image" Target="../media/image65.png"/><Relationship Id="rId4" Type="http://schemas.openxmlformats.org/officeDocument/2006/relationships/image" Target="../media/image7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Relationship Id="rId22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.png"/><Relationship Id="rId18" Type="http://schemas.openxmlformats.org/officeDocument/2006/relationships/image" Target="../media/image64.png"/><Relationship Id="rId3" Type="http://schemas.openxmlformats.org/officeDocument/2006/relationships/image" Target="../media/image1.png"/><Relationship Id="rId21" Type="http://schemas.openxmlformats.org/officeDocument/2006/relationships/image" Target="../media/image7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5" Type="http://schemas.openxmlformats.org/officeDocument/2006/relationships/image" Target="../media/image8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85.png"/><Relationship Id="rId24" Type="http://schemas.openxmlformats.org/officeDocument/2006/relationships/image" Target="../media/image86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23" Type="http://schemas.openxmlformats.org/officeDocument/2006/relationships/image" Target="../media/image83.png"/><Relationship Id="rId10" Type="http://schemas.openxmlformats.org/officeDocument/2006/relationships/image" Target="../media/image19.png"/><Relationship Id="rId19" Type="http://schemas.openxmlformats.org/officeDocument/2006/relationships/image" Target="../media/image65.png"/><Relationship Id="rId4" Type="http://schemas.openxmlformats.org/officeDocument/2006/relationships/image" Target="../media/image7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Relationship Id="rId22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.png"/><Relationship Id="rId18" Type="http://schemas.openxmlformats.org/officeDocument/2006/relationships/image" Target="../media/image64.png"/><Relationship Id="rId26" Type="http://schemas.openxmlformats.org/officeDocument/2006/relationships/image" Target="../media/image89.png"/><Relationship Id="rId3" Type="http://schemas.openxmlformats.org/officeDocument/2006/relationships/image" Target="../media/image1.png"/><Relationship Id="rId21" Type="http://schemas.openxmlformats.org/officeDocument/2006/relationships/image" Target="../media/image7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5" Type="http://schemas.openxmlformats.org/officeDocument/2006/relationships/image" Target="../media/image8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88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23" Type="http://schemas.openxmlformats.org/officeDocument/2006/relationships/image" Target="../media/image83.png"/><Relationship Id="rId10" Type="http://schemas.openxmlformats.org/officeDocument/2006/relationships/image" Target="../media/image57.png"/><Relationship Id="rId19" Type="http://schemas.openxmlformats.org/officeDocument/2006/relationships/image" Target="../media/image65.png"/><Relationship Id="rId4" Type="http://schemas.openxmlformats.org/officeDocument/2006/relationships/image" Target="../media/image7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Relationship Id="rId22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.png"/><Relationship Id="rId18" Type="http://schemas.openxmlformats.org/officeDocument/2006/relationships/image" Target="../media/image64.png"/><Relationship Id="rId26" Type="http://schemas.openxmlformats.org/officeDocument/2006/relationships/image" Target="../media/image94.png"/><Relationship Id="rId3" Type="http://schemas.openxmlformats.org/officeDocument/2006/relationships/image" Target="../media/image1.png"/><Relationship Id="rId21" Type="http://schemas.openxmlformats.org/officeDocument/2006/relationships/image" Target="../media/image7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5" Type="http://schemas.openxmlformats.org/officeDocument/2006/relationships/image" Target="../media/image9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92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23" Type="http://schemas.openxmlformats.org/officeDocument/2006/relationships/image" Target="../media/image91.png"/><Relationship Id="rId10" Type="http://schemas.openxmlformats.org/officeDocument/2006/relationships/image" Target="../media/image57.png"/><Relationship Id="rId19" Type="http://schemas.openxmlformats.org/officeDocument/2006/relationships/image" Target="../media/image65.png"/><Relationship Id="rId4" Type="http://schemas.openxmlformats.org/officeDocument/2006/relationships/image" Target="../media/image7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Relationship Id="rId22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.png"/><Relationship Id="rId18" Type="http://schemas.openxmlformats.org/officeDocument/2006/relationships/image" Target="../media/image64.png"/><Relationship Id="rId26" Type="http://schemas.openxmlformats.org/officeDocument/2006/relationships/image" Target="../media/image98.png"/><Relationship Id="rId3" Type="http://schemas.openxmlformats.org/officeDocument/2006/relationships/image" Target="../media/image1.png"/><Relationship Id="rId21" Type="http://schemas.openxmlformats.org/officeDocument/2006/relationships/image" Target="../media/image7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5" Type="http://schemas.openxmlformats.org/officeDocument/2006/relationships/image" Target="../media/image9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920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23" Type="http://schemas.openxmlformats.org/officeDocument/2006/relationships/image" Target="../media/image96.png"/><Relationship Id="rId10" Type="http://schemas.openxmlformats.org/officeDocument/2006/relationships/image" Target="../media/image57.png"/><Relationship Id="rId19" Type="http://schemas.openxmlformats.org/officeDocument/2006/relationships/image" Target="../media/image65.png"/><Relationship Id="rId4" Type="http://schemas.openxmlformats.org/officeDocument/2006/relationships/image" Target="../media/image7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Relationship Id="rId22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.png"/><Relationship Id="rId18" Type="http://schemas.openxmlformats.org/officeDocument/2006/relationships/image" Target="../media/image64.png"/><Relationship Id="rId3" Type="http://schemas.openxmlformats.org/officeDocument/2006/relationships/image" Target="../media/image1.png"/><Relationship Id="rId21" Type="http://schemas.openxmlformats.org/officeDocument/2006/relationships/image" Target="../media/image72.png"/><Relationship Id="rId7" Type="http://schemas.openxmlformats.org/officeDocument/2006/relationships/image" Target="../media/image30.pn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43.png"/><Relationship Id="rId15" Type="http://schemas.openxmlformats.org/officeDocument/2006/relationships/image" Target="../media/image61.png"/><Relationship Id="rId23" Type="http://schemas.openxmlformats.org/officeDocument/2006/relationships/image" Target="../media/image91.png"/><Relationship Id="rId10" Type="http://schemas.openxmlformats.org/officeDocument/2006/relationships/image" Target="../media/image19.png"/><Relationship Id="rId19" Type="http://schemas.openxmlformats.org/officeDocument/2006/relationships/image" Target="../media/image65.png"/><Relationship Id="rId4" Type="http://schemas.openxmlformats.org/officeDocument/2006/relationships/image" Target="../media/image7.png"/><Relationship Id="rId9" Type="http://schemas.openxmlformats.org/officeDocument/2006/relationships/image" Target="../media/image56.png"/><Relationship Id="rId14" Type="http://schemas.openxmlformats.org/officeDocument/2006/relationships/image" Target="../media/image10.png"/><Relationship Id="rId22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.png"/><Relationship Id="rId18" Type="http://schemas.openxmlformats.org/officeDocument/2006/relationships/image" Target="../media/image64.png"/><Relationship Id="rId3" Type="http://schemas.openxmlformats.org/officeDocument/2006/relationships/image" Target="../media/image1.png"/><Relationship Id="rId21" Type="http://schemas.openxmlformats.org/officeDocument/2006/relationships/image" Target="../media/image7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10" Type="http://schemas.openxmlformats.org/officeDocument/2006/relationships/image" Target="../media/image57.png"/><Relationship Id="rId19" Type="http://schemas.openxmlformats.org/officeDocument/2006/relationships/image" Target="../media/image65.png"/><Relationship Id="rId4" Type="http://schemas.openxmlformats.org/officeDocument/2006/relationships/image" Target="../media/image7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Relationship Id="rId22" Type="http://schemas.openxmlformats.org/officeDocument/2006/relationships/image" Target="../media/image9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1.png"/><Relationship Id="rId21" Type="http://schemas.openxmlformats.org/officeDocument/2006/relationships/image" Target="../media/image116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12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18.png"/><Relationship Id="rId10" Type="http://schemas.openxmlformats.org/officeDocument/2006/relationships/image" Target="../media/image106.png"/><Relationship Id="rId19" Type="http://schemas.openxmlformats.org/officeDocument/2006/relationships/image" Target="../media/image6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1.png"/><Relationship Id="rId21" Type="http://schemas.openxmlformats.org/officeDocument/2006/relationships/image" Target="../media/image116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12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18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10" Type="http://schemas.openxmlformats.org/officeDocument/2006/relationships/image" Target="../media/image106.png"/><Relationship Id="rId19" Type="http://schemas.openxmlformats.org/officeDocument/2006/relationships/image" Target="../media/image6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1.png"/><Relationship Id="rId21" Type="http://schemas.openxmlformats.org/officeDocument/2006/relationships/image" Target="../media/image116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12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18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10" Type="http://schemas.openxmlformats.org/officeDocument/2006/relationships/image" Target="../media/image106.png"/><Relationship Id="rId19" Type="http://schemas.openxmlformats.org/officeDocument/2006/relationships/image" Target="../media/image6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.png"/><Relationship Id="rId18" Type="http://schemas.openxmlformats.org/officeDocument/2006/relationships/image" Target="../media/image64.png"/><Relationship Id="rId3" Type="http://schemas.openxmlformats.org/officeDocument/2006/relationships/image" Target="../media/image1.png"/><Relationship Id="rId21" Type="http://schemas.openxmlformats.org/officeDocument/2006/relationships/image" Target="../media/image7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1050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23" Type="http://schemas.openxmlformats.org/officeDocument/2006/relationships/image" Target="../media/image1040.png"/><Relationship Id="rId10" Type="http://schemas.openxmlformats.org/officeDocument/2006/relationships/image" Target="../media/image57.png"/><Relationship Id="rId19" Type="http://schemas.openxmlformats.org/officeDocument/2006/relationships/image" Target="../media/image65.png"/><Relationship Id="rId4" Type="http://schemas.openxmlformats.org/officeDocument/2006/relationships/image" Target="../media/image7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Relationship Id="rId22" Type="http://schemas.openxmlformats.org/officeDocument/2006/relationships/image" Target="../media/image103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.png"/><Relationship Id="rId18" Type="http://schemas.openxmlformats.org/officeDocument/2006/relationships/image" Target="../media/image64.png"/><Relationship Id="rId3" Type="http://schemas.openxmlformats.org/officeDocument/2006/relationships/image" Target="../media/image1.png"/><Relationship Id="rId21" Type="http://schemas.openxmlformats.org/officeDocument/2006/relationships/image" Target="../media/image7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1070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23" Type="http://schemas.openxmlformats.org/officeDocument/2006/relationships/image" Target="../media/image1040.png"/><Relationship Id="rId10" Type="http://schemas.openxmlformats.org/officeDocument/2006/relationships/image" Target="../media/image57.png"/><Relationship Id="rId19" Type="http://schemas.openxmlformats.org/officeDocument/2006/relationships/image" Target="../media/image65.png"/><Relationship Id="rId4" Type="http://schemas.openxmlformats.org/officeDocument/2006/relationships/image" Target="../media/image7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Relationship Id="rId22" Type="http://schemas.openxmlformats.org/officeDocument/2006/relationships/image" Target="../media/image106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.png"/><Relationship Id="rId18" Type="http://schemas.openxmlformats.org/officeDocument/2006/relationships/image" Target="../media/image64.png"/><Relationship Id="rId3" Type="http://schemas.openxmlformats.org/officeDocument/2006/relationships/image" Target="../media/image1.png"/><Relationship Id="rId21" Type="http://schemas.openxmlformats.org/officeDocument/2006/relationships/image" Target="../media/image72.png"/><Relationship Id="rId7" Type="http://schemas.openxmlformats.org/officeDocument/2006/relationships/image" Target="../media/image54.png"/><Relationship Id="rId12" Type="http://schemas.openxmlformats.org/officeDocument/2006/relationships/image" Target="../media/image13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10" Type="http://schemas.openxmlformats.org/officeDocument/2006/relationships/image" Target="../media/image57.png"/><Relationship Id="rId19" Type="http://schemas.openxmlformats.org/officeDocument/2006/relationships/image" Target="../media/image65.png"/><Relationship Id="rId4" Type="http://schemas.openxmlformats.org/officeDocument/2006/relationships/image" Target="../media/image7.png"/><Relationship Id="rId9" Type="http://schemas.openxmlformats.org/officeDocument/2006/relationships/image" Target="../media/image24.png"/><Relationship Id="rId14" Type="http://schemas.openxmlformats.org/officeDocument/2006/relationships/image" Target="../media/image60.png"/><Relationship Id="rId22" Type="http://schemas.openxmlformats.org/officeDocument/2006/relationships/image" Target="../media/image10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.png"/><Relationship Id="rId18" Type="http://schemas.openxmlformats.org/officeDocument/2006/relationships/image" Target="../media/image64.png"/><Relationship Id="rId3" Type="http://schemas.openxmlformats.org/officeDocument/2006/relationships/image" Target="../media/image1.png"/><Relationship Id="rId21" Type="http://schemas.openxmlformats.org/officeDocument/2006/relationships/image" Target="../media/image7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10" Type="http://schemas.openxmlformats.org/officeDocument/2006/relationships/image" Target="../media/image57.png"/><Relationship Id="rId19" Type="http://schemas.openxmlformats.org/officeDocument/2006/relationships/image" Target="../media/image65.png"/><Relationship Id="rId4" Type="http://schemas.openxmlformats.org/officeDocument/2006/relationships/image" Target="../media/image7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Relationship Id="rId22" Type="http://schemas.openxmlformats.org/officeDocument/2006/relationships/image" Target="../media/image108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1.png"/><Relationship Id="rId21" Type="http://schemas.openxmlformats.org/officeDocument/2006/relationships/image" Target="../media/image116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12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22.png"/><Relationship Id="rId10" Type="http://schemas.openxmlformats.org/officeDocument/2006/relationships/image" Target="../media/image106.png"/><Relationship Id="rId19" Type="http://schemas.openxmlformats.org/officeDocument/2006/relationships/image" Target="../media/image6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2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1.png"/><Relationship Id="rId21" Type="http://schemas.openxmlformats.org/officeDocument/2006/relationships/image" Target="../media/image116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12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22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23.png"/><Relationship Id="rId10" Type="http://schemas.openxmlformats.org/officeDocument/2006/relationships/image" Target="../media/image106.png"/><Relationship Id="rId19" Type="http://schemas.openxmlformats.org/officeDocument/2006/relationships/image" Target="../media/image6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2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.png"/><Relationship Id="rId18" Type="http://schemas.openxmlformats.org/officeDocument/2006/relationships/image" Target="../media/image64.png"/><Relationship Id="rId3" Type="http://schemas.openxmlformats.org/officeDocument/2006/relationships/image" Target="../media/image1.png"/><Relationship Id="rId21" Type="http://schemas.openxmlformats.org/officeDocument/2006/relationships/image" Target="../media/image7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1120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23" Type="http://schemas.openxmlformats.org/officeDocument/2006/relationships/image" Target="../media/image124.png"/><Relationship Id="rId10" Type="http://schemas.openxmlformats.org/officeDocument/2006/relationships/image" Target="../media/image57.png"/><Relationship Id="rId19" Type="http://schemas.openxmlformats.org/officeDocument/2006/relationships/image" Target="../media/image65.png"/><Relationship Id="rId4" Type="http://schemas.openxmlformats.org/officeDocument/2006/relationships/image" Target="../media/image7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Relationship Id="rId22" Type="http://schemas.openxmlformats.org/officeDocument/2006/relationships/image" Target="../media/image11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.png"/><Relationship Id="rId18" Type="http://schemas.openxmlformats.org/officeDocument/2006/relationships/image" Target="../media/image64.png"/><Relationship Id="rId3" Type="http://schemas.openxmlformats.org/officeDocument/2006/relationships/image" Target="../media/image1.png"/><Relationship Id="rId21" Type="http://schemas.openxmlformats.org/officeDocument/2006/relationships/image" Target="../media/image7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1140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23" Type="http://schemas.openxmlformats.org/officeDocument/2006/relationships/image" Target="../media/image124.png"/><Relationship Id="rId10" Type="http://schemas.openxmlformats.org/officeDocument/2006/relationships/image" Target="../media/image57.png"/><Relationship Id="rId19" Type="http://schemas.openxmlformats.org/officeDocument/2006/relationships/image" Target="../media/image65.png"/><Relationship Id="rId4" Type="http://schemas.openxmlformats.org/officeDocument/2006/relationships/image" Target="../media/image7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Relationship Id="rId22" Type="http://schemas.openxmlformats.org/officeDocument/2006/relationships/image" Target="../media/image113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.png"/><Relationship Id="rId18" Type="http://schemas.openxmlformats.org/officeDocument/2006/relationships/image" Target="../media/image64.png"/><Relationship Id="rId3" Type="http://schemas.openxmlformats.org/officeDocument/2006/relationships/image" Target="../media/image1.png"/><Relationship Id="rId21" Type="http://schemas.openxmlformats.org/officeDocument/2006/relationships/image" Target="../media/image72.png"/><Relationship Id="rId7" Type="http://schemas.openxmlformats.org/officeDocument/2006/relationships/image" Target="../media/image30.pn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43.png"/><Relationship Id="rId15" Type="http://schemas.openxmlformats.org/officeDocument/2006/relationships/image" Target="../media/image61.png"/><Relationship Id="rId10" Type="http://schemas.openxmlformats.org/officeDocument/2006/relationships/image" Target="../media/image19.png"/><Relationship Id="rId19" Type="http://schemas.openxmlformats.org/officeDocument/2006/relationships/image" Target="../media/image65.png"/><Relationship Id="rId4" Type="http://schemas.openxmlformats.org/officeDocument/2006/relationships/image" Target="../media/image7.png"/><Relationship Id="rId9" Type="http://schemas.openxmlformats.org/officeDocument/2006/relationships/image" Target="../media/image56.png"/><Relationship Id="rId14" Type="http://schemas.openxmlformats.org/officeDocument/2006/relationships/image" Target="../media/image10.png"/><Relationship Id="rId22" Type="http://schemas.openxmlformats.org/officeDocument/2006/relationships/image" Target="../media/image111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3.png"/><Relationship Id="rId3" Type="http://schemas.openxmlformats.org/officeDocument/2006/relationships/image" Target="../media/image1.png"/><Relationship Id="rId21" Type="http://schemas.openxmlformats.org/officeDocument/2006/relationships/image" Target="../media/image66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2.png"/><Relationship Id="rId25" Type="http://schemas.openxmlformats.org/officeDocument/2006/relationships/image" Target="../media/image128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127.png"/><Relationship Id="rId5" Type="http://schemas.openxmlformats.org/officeDocument/2006/relationships/image" Target="../media/image7.png"/><Relationship Id="rId15" Type="http://schemas.openxmlformats.org/officeDocument/2006/relationships/image" Target="../media/image60.png"/><Relationship Id="rId23" Type="http://schemas.openxmlformats.org/officeDocument/2006/relationships/image" Target="../media/image126.png"/><Relationship Id="rId10" Type="http://schemas.openxmlformats.org/officeDocument/2006/relationships/image" Target="../media/image56.png"/><Relationship Id="rId19" Type="http://schemas.openxmlformats.org/officeDocument/2006/relationships/image" Target="../media/image64.png"/><Relationship Id="rId4" Type="http://schemas.openxmlformats.org/officeDocument/2006/relationships/image" Target="../media/image72.png"/><Relationship Id="rId9" Type="http://schemas.openxmlformats.org/officeDocument/2006/relationships/image" Target="../media/image55.png"/><Relationship Id="rId14" Type="http://schemas.openxmlformats.org/officeDocument/2006/relationships/image" Target="../media/image2.png"/><Relationship Id="rId22" Type="http://schemas.openxmlformats.org/officeDocument/2006/relationships/image" Target="../media/image12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image" Target="../media/image1.png"/><Relationship Id="rId21" Type="http://schemas.openxmlformats.org/officeDocument/2006/relationships/image" Target="../media/image115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32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1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31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30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116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2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26" Type="http://schemas.openxmlformats.org/officeDocument/2006/relationships/image" Target="../media/image135.png"/><Relationship Id="rId3" Type="http://schemas.openxmlformats.org/officeDocument/2006/relationships/image" Target="../media/image1.png"/><Relationship Id="rId21" Type="http://schemas.openxmlformats.org/officeDocument/2006/relationships/image" Target="../media/image115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34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1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33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30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116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2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image" Target="../media/image1.png"/><Relationship Id="rId21" Type="http://schemas.openxmlformats.org/officeDocument/2006/relationships/image" Target="../media/image115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36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1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33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30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116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10.png"/><Relationship Id="rId10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.png"/><Relationship Id="rId18" Type="http://schemas.openxmlformats.org/officeDocument/2006/relationships/image" Target="../media/image64.png"/><Relationship Id="rId3" Type="http://schemas.openxmlformats.org/officeDocument/2006/relationships/image" Target="../media/image1.png"/><Relationship Id="rId21" Type="http://schemas.openxmlformats.org/officeDocument/2006/relationships/image" Target="../media/image7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10" Type="http://schemas.openxmlformats.org/officeDocument/2006/relationships/image" Target="../media/image57.png"/><Relationship Id="rId19" Type="http://schemas.openxmlformats.org/officeDocument/2006/relationships/image" Target="../media/image65.png"/><Relationship Id="rId4" Type="http://schemas.openxmlformats.org/officeDocument/2006/relationships/image" Target="../media/image7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0.png"/><Relationship Id="rId13" Type="http://schemas.openxmlformats.org/officeDocument/2006/relationships/image" Target="../media/image1230.png"/><Relationship Id="rId18" Type="http://schemas.openxmlformats.org/officeDocument/2006/relationships/image" Target="../media/image1270.png"/><Relationship Id="rId3" Type="http://schemas.openxmlformats.org/officeDocument/2006/relationships/image" Target="../media/image1.png"/><Relationship Id="rId21" Type="http://schemas.openxmlformats.org/officeDocument/2006/relationships/image" Target="../media/image1300.png"/><Relationship Id="rId7" Type="http://schemas.openxmlformats.org/officeDocument/2006/relationships/image" Target="../media/image1170.png"/><Relationship Id="rId12" Type="http://schemas.openxmlformats.org/officeDocument/2006/relationships/image" Target="../media/image1220.png"/><Relationship Id="rId17" Type="http://schemas.openxmlformats.org/officeDocument/2006/relationships/image" Target="../media/image1260.png"/><Relationship Id="rId25" Type="http://schemas.openxmlformats.org/officeDocument/2006/relationships/image" Target="../media/image140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250.png"/><Relationship Id="rId20" Type="http://schemas.openxmlformats.org/officeDocument/2006/relationships/image" Target="../media/image1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0.png"/><Relationship Id="rId11" Type="http://schemas.openxmlformats.org/officeDocument/2006/relationships/image" Target="../media/image1211.png"/><Relationship Id="rId24" Type="http://schemas.openxmlformats.org/officeDocument/2006/relationships/image" Target="../media/image139.png"/><Relationship Id="rId5" Type="http://schemas.openxmlformats.org/officeDocument/2006/relationships/image" Target="../media/image1150.png"/><Relationship Id="rId15" Type="http://schemas.openxmlformats.org/officeDocument/2006/relationships/image" Target="../media/image1240.png"/><Relationship Id="rId23" Type="http://schemas.openxmlformats.org/officeDocument/2006/relationships/image" Target="../media/image138.png"/><Relationship Id="rId10" Type="http://schemas.openxmlformats.org/officeDocument/2006/relationships/image" Target="../media/image1200.png"/><Relationship Id="rId19" Type="http://schemas.openxmlformats.org/officeDocument/2006/relationships/image" Target="../media/image1280.png"/><Relationship Id="rId4" Type="http://schemas.openxmlformats.org/officeDocument/2006/relationships/image" Target="../media/image72.png"/><Relationship Id="rId9" Type="http://schemas.openxmlformats.org/officeDocument/2006/relationships/image" Target="../media/image1190.png"/><Relationship Id="rId14" Type="http://schemas.openxmlformats.org/officeDocument/2006/relationships/image" Target="../media/image2.png"/><Relationship Id="rId22" Type="http://schemas.openxmlformats.org/officeDocument/2006/relationships/image" Target="../media/image1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12" Type="http://schemas.openxmlformats.org/officeDocument/2006/relationships/image" Target="../media/image12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22.png"/><Relationship Id="rId14" Type="http://schemas.openxmlformats.org/officeDocument/2006/relationships/image" Target="../media/image12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1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3C52EA2-C751-430C-91E0-B3A9D2405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817" y="2721006"/>
            <a:ext cx="10496365" cy="1415988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 – Forward &amp; Backward Propagation</a:t>
            </a:r>
          </a:p>
        </p:txBody>
      </p:sp>
    </p:spTree>
    <p:extLst>
      <p:ext uri="{BB962C8B-B14F-4D97-AF65-F5344CB8AC3E}">
        <p14:creationId xmlns:p14="http://schemas.microsoft.com/office/powerpoint/2010/main" val="3657368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3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/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blipFill>
                <a:blip r:embed="rId4"/>
                <a:stretch>
                  <a:fillRect l="-1818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6632693-B3CF-59B9-8E80-9582EBE15759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6632693-B3CF-59B9-8E80-9582EBE15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5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/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blipFill>
                <a:blip r:embed="rId6"/>
                <a:stretch>
                  <a:fillRect l="-2439" r="-6098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/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blipFill>
                <a:blip r:embed="rId7"/>
                <a:stretch>
                  <a:fillRect l="-840" t="-5000" r="-840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DE6DD2A-8BC2-42DD-A3AC-7416BE31FE15}"/>
                  </a:ext>
                </a:extLst>
              </p:cNvPr>
              <p:cNvSpPr txBox="1"/>
              <p:nvPr/>
            </p:nvSpPr>
            <p:spPr>
              <a:xfrm>
                <a:off x="1033567" y="6434428"/>
                <a:ext cx="1037592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DE6DD2A-8BC2-42DD-A3AC-7416BE31F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67" y="6434428"/>
                <a:ext cx="1037592" cy="246221"/>
              </a:xfrm>
              <a:prstGeom prst="rect">
                <a:avLst/>
              </a:prstGeom>
              <a:blipFill>
                <a:blip r:embed="rId8"/>
                <a:stretch>
                  <a:fillRect l="-2410" t="-4762" r="-4819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C97B15-4DB6-E6CD-39EB-494887883D93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C97B15-4DB6-E6CD-39EB-494887883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9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77AB4B-6EFE-4182-8F0C-FDE4915B8350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77AB4B-6EFE-4182-8F0C-FDE4915B8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blipFill>
                <a:blip r:embed="rId10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42D81CF6-68E0-E14F-7412-A3B399794704}"/>
              </a:ext>
            </a:extLst>
          </p:cNvPr>
          <p:cNvSpPr/>
          <p:nvPr/>
        </p:nvSpPr>
        <p:spPr>
          <a:xfrm>
            <a:off x="5695093" y="2211354"/>
            <a:ext cx="876973" cy="29127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4B2F66D-B605-D08E-7B00-7A442034060C}"/>
                  </a:ext>
                </a:extLst>
              </p:cNvPr>
              <p:cNvSpPr txBox="1"/>
              <p:nvPr/>
            </p:nvSpPr>
            <p:spPr>
              <a:xfrm>
                <a:off x="6082494" y="2329411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4B2F66D-B605-D08E-7B00-7A4420340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494" y="2329411"/>
                <a:ext cx="176522" cy="246221"/>
              </a:xfrm>
              <a:prstGeom prst="rect">
                <a:avLst/>
              </a:prstGeom>
              <a:blipFill>
                <a:blip r:embed="rId11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6C0C7B3-B30D-F3C6-2F11-B7F6B7A2D2E4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6C0C7B3-B30D-F3C6-2F11-B7F6B7A2D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2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0C5C010-C66B-B60E-92EB-937D7D318F37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0C5C010-C66B-B60E-92EB-937D7D318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3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9C1A0B5-58D3-C922-D80A-CA42FA61D46B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9C1A0B5-58D3-C922-D80A-CA42FA61D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4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9D2ABF8-07F8-C5D3-3DB8-97443E2E8D16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9D2ABF8-07F8-C5D3-3DB8-97443E2E8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5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CEF6CBE-98E1-D353-0574-139E57D86902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CEF6CBE-98E1-D353-0574-139E57D86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6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F264B7A-782C-756A-DCC6-4794D1FF30A8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F264B7A-782C-756A-DCC6-4794D1FF3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7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曲线连接符 16">
            <a:extLst>
              <a:ext uri="{FF2B5EF4-FFF2-40B4-BE49-F238E27FC236}">
                <a16:creationId xmlns:a16="http://schemas.microsoft.com/office/drawing/2014/main" id="{ACA1DECF-3E13-484A-4687-3BEF67C7E75C}"/>
              </a:ext>
            </a:extLst>
          </p:cNvPr>
          <p:cNvCxnSpPr>
            <a:stCxn id="14" idx="0"/>
            <a:endCxn id="1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209051A3-6BAE-1586-0D9E-CD31691F96EC}"/>
              </a:ext>
            </a:extLst>
          </p:cNvPr>
          <p:cNvCxnSpPr>
            <a:stCxn id="16" idx="2"/>
            <a:endCxn id="1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0206655E-FC98-5F65-0EDB-1724067EB6EF}"/>
              </a:ext>
            </a:extLst>
          </p:cNvPr>
          <p:cNvCxnSpPr>
            <a:stCxn id="15" idx="3"/>
            <a:endCxn id="1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DB744E60-0F5D-2F59-620F-48C164D19801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DB744E60-0F5D-2F59-620F-48C164D19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D9D41441-D7E4-1F21-6AE5-E6CFFEBD3BCA}"/>
              </a:ext>
            </a:extLst>
          </p:cNvPr>
          <p:cNvCxnSpPr>
            <a:stCxn id="1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5733F7BE-C25E-17F1-8961-1733163DE9BC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56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3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/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blipFill>
                <a:blip r:embed="rId4"/>
                <a:stretch>
                  <a:fillRect l="-1818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6632693-B3CF-59B9-8E80-9582EBE15759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6632693-B3CF-59B9-8E80-9582EBE15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5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/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blipFill>
                <a:blip r:embed="rId6"/>
                <a:stretch>
                  <a:fillRect l="-2439" r="-6098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/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blipFill>
                <a:blip r:embed="rId7"/>
                <a:stretch>
                  <a:fillRect l="-840" t="-5000" r="-840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DE6DD2A-8BC2-42DD-A3AC-7416BE31FE15}"/>
                  </a:ext>
                </a:extLst>
              </p:cNvPr>
              <p:cNvSpPr txBox="1"/>
              <p:nvPr/>
            </p:nvSpPr>
            <p:spPr>
              <a:xfrm>
                <a:off x="1033567" y="6434428"/>
                <a:ext cx="1037592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DE6DD2A-8BC2-42DD-A3AC-7416BE31F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67" y="6434428"/>
                <a:ext cx="1037592" cy="246221"/>
              </a:xfrm>
              <a:prstGeom prst="rect">
                <a:avLst/>
              </a:prstGeom>
              <a:blipFill>
                <a:blip r:embed="rId8"/>
                <a:stretch>
                  <a:fillRect l="-2410" t="-4762" r="-4819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C97B15-4DB6-E6CD-39EB-494887883D93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C97B15-4DB6-E6CD-39EB-494887883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9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77AB4B-6EFE-4182-8F0C-FDE4915B8350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77AB4B-6EFE-4182-8F0C-FDE4915B8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blipFill>
                <a:blip r:embed="rId10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6C0C7B3-B30D-F3C6-2F11-B7F6B7A2D2E4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6C0C7B3-B30D-F3C6-2F11-B7F6B7A2D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1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0C5C010-C66B-B60E-92EB-937D7D318F37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0C5C010-C66B-B60E-92EB-937D7D318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2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9C1A0B5-58D3-C922-D80A-CA42FA61D46B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9C1A0B5-58D3-C922-D80A-CA42FA61D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3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9D2ABF8-07F8-C5D3-3DB8-97443E2E8D16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9D2ABF8-07F8-C5D3-3DB8-97443E2E8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4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CEF6CBE-98E1-D353-0574-139E57D86902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CEF6CBE-98E1-D353-0574-139E57D86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5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F264B7A-782C-756A-DCC6-4794D1FF30A8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F264B7A-782C-756A-DCC6-4794D1FF3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6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曲线连接符 16">
            <a:extLst>
              <a:ext uri="{FF2B5EF4-FFF2-40B4-BE49-F238E27FC236}">
                <a16:creationId xmlns:a16="http://schemas.microsoft.com/office/drawing/2014/main" id="{ACA1DECF-3E13-484A-4687-3BEF67C7E75C}"/>
              </a:ext>
            </a:extLst>
          </p:cNvPr>
          <p:cNvCxnSpPr>
            <a:stCxn id="14" idx="0"/>
            <a:endCxn id="1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209051A3-6BAE-1586-0D9E-CD31691F96EC}"/>
              </a:ext>
            </a:extLst>
          </p:cNvPr>
          <p:cNvCxnSpPr>
            <a:stCxn id="16" idx="2"/>
            <a:endCxn id="1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0206655E-FC98-5F65-0EDB-1724067EB6EF}"/>
              </a:ext>
            </a:extLst>
          </p:cNvPr>
          <p:cNvCxnSpPr>
            <a:stCxn id="15" idx="3"/>
            <a:endCxn id="1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DB744E60-0F5D-2F59-620F-48C164D19801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DB744E60-0F5D-2F59-620F-48C164D19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D9D41441-D7E4-1F21-6AE5-E6CFFEBD3BCA}"/>
              </a:ext>
            </a:extLst>
          </p:cNvPr>
          <p:cNvCxnSpPr>
            <a:stCxn id="1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5733F7BE-C25E-17F1-8961-1733163DE9BC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EAEDD02F-13EF-9CF6-043E-EB17FC98DA13}"/>
              </a:ext>
            </a:extLst>
          </p:cNvPr>
          <p:cNvCxnSpPr>
            <a:stCxn id="11" idx="3"/>
            <a:endCxn id="25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88DFBAC-B7D2-B287-3007-51A1FB47249A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88DFBAC-B7D2-B287-3007-51A1FB472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132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3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/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blipFill>
                <a:blip r:embed="rId4"/>
                <a:stretch>
                  <a:fillRect l="-1818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5F78C9A-2933-9272-8DE9-E9837A9D996D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5F78C9A-2933-9272-8DE9-E9837A9D9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5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/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blipFill>
                <a:blip r:embed="rId6"/>
                <a:stretch>
                  <a:fillRect l="-2439" r="-6098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/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blipFill>
                <a:blip r:embed="rId7"/>
                <a:stretch>
                  <a:fillRect l="-840" t="-5000" r="-840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DE6DD2A-8BC2-42DD-A3AC-7416BE31FE15}"/>
                  </a:ext>
                </a:extLst>
              </p:cNvPr>
              <p:cNvSpPr txBox="1"/>
              <p:nvPr/>
            </p:nvSpPr>
            <p:spPr>
              <a:xfrm>
                <a:off x="1033567" y="6434428"/>
                <a:ext cx="10375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DE6DD2A-8BC2-42DD-A3AC-7416BE31F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67" y="6434428"/>
                <a:ext cx="1037592" cy="246221"/>
              </a:xfrm>
              <a:prstGeom prst="rect">
                <a:avLst/>
              </a:prstGeom>
              <a:blipFill>
                <a:blip r:embed="rId8"/>
                <a:stretch>
                  <a:fillRect l="-2410" t="-4762" r="-4819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38D06DE-4CBB-30C1-A164-44945D99A0C4}"/>
                  </a:ext>
                </a:extLst>
              </p:cNvPr>
              <p:cNvSpPr txBox="1"/>
              <p:nvPr/>
            </p:nvSpPr>
            <p:spPr>
              <a:xfrm>
                <a:off x="3069900" y="5348964"/>
                <a:ext cx="1498359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38D06DE-4CBB-30C1-A164-44945D99A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900" y="5348964"/>
                <a:ext cx="1498359" cy="246221"/>
              </a:xfrm>
              <a:prstGeom prst="rect">
                <a:avLst/>
              </a:prstGeom>
              <a:blipFill>
                <a:blip r:embed="rId9"/>
                <a:stretch>
                  <a:fillRect l="-840" r="-840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C97B15-4DB6-E6CD-39EB-494887883D93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C97B15-4DB6-E6CD-39EB-494887883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10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77AB4B-6EFE-4182-8F0C-FDE4915B8350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77AB4B-6EFE-4182-8F0C-FDE4915B8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blipFill>
                <a:blip r:embed="rId11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9E36A35B-B428-2A11-35A6-24CDF1114EB8}"/>
              </a:ext>
            </a:extLst>
          </p:cNvPr>
          <p:cNvSpPr/>
          <p:nvPr/>
        </p:nvSpPr>
        <p:spPr>
          <a:xfrm>
            <a:off x="6199027" y="1480878"/>
            <a:ext cx="1344618" cy="36432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1109A44-8F56-9B13-ECFB-B500AF76492F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1109A44-8F56-9B13-ECFB-B500AF764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12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31527AC-2838-D700-27B4-4DA7AA3361D7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31527AC-2838-D700-27B4-4DA7AA336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3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135D01D-BDFF-EBD1-BD15-F629F2CA1C37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135D01D-BDFF-EBD1-BD15-F629F2CA1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4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1B6354B-9DFC-A2E1-B0F5-E72C140B92F5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1B6354B-9DFC-A2E1-B0F5-E72C140B9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5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37D9CF4-6285-04DB-3ACB-3BE0F836232E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37D9CF4-6285-04DB-3ACB-3BE0F8362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6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8CB6BB3-08D6-87DB-AE79-5C935D251026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8CB6BB3-08D6-87DB-AE79-5C935D251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7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76D129E-14BA-1120-05DF-0DC3DCDCB358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76D129E-14BA-1120-05DF-0DC3DCDCB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8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曲线连接符 16">
            <a:extLst>
              <a:ext uri="{FF2B5EF4-FFF2-40B4-BE49-F238E27FC236}">
                <a16:creationId xmlns:a16="http://schemas.microsoft.com/office/drawing/2014/main" id="{8347004E-21D7-26A5-E443-CF1D06A821D3}"/>
              </a:ext>
            </a:extLst>
          </p:cNvPr>
          <p:cNvCxnSpPr>
            <a:stCxn id="14" idx="0"/>
            <a:endCxn id="1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E9500001-7678-229F-C571-F522B940DAD9}"/>
              </a:ext>
            </a:extLst>
          </p:cNvPr>
          <p:cNvCxnSpPr>
            <a:stCxn id="16" idx="2"/>
            <a:endCxn id="1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ACF0A0D1-955F-21AA-C5B7-B871079CB633}"/>
              </a:ext>
            </a:extLst>
          </p:cNvPr>
          <p:cNvCxnSpPr>
            <a:stCxn id="15" idx="3"/>
            <a:endCxn id="1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9DBD45E-B631-F0A6-FC65-376EADCBFAC3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9DBD45E-B631-F0A6-FC65-376EADCBF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9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F931A4D0-EE6B-5E0F-8B82-A02B4D61E636}"/>
              </a:ext>
            </a:extLst>
          </p:cNvPr>
          <p:cNvCxnSpPr>
            <a:stCxn id="1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6EA7F2AF-46CC-3664-F48E-7463AE82727D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5F4A29F5-8F77-A584-A6BA-F3C6842F1F9A}"/>
              </a:ext>
            </a:extLst>
          </p:cNvPr>
          <p:cNvCxnSpPr>
            <a:stCxn id="11" idx="3"/>
            <a:endCxn id="1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5F20D17D-BB44-0598-5E42-DE56159A09CC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5F20D17D-BB44-0598-5E42-DE56159A0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689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/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blipFill>
                <a:blip r:embed="rId5"/>
                <a:stretch>
                  <a:fillRect l="-1818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5F78C9A-2933-9272-8DE9-E9837A9D996D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5F78C9A-2933-9272-8DE9-E9837A9D9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6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/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blipFill>
                <a:blip r:embed="rId7"/>
                <a:stretch>
                  <a:fillRect l="-2439" r="-6098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/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blipFill>
                <a:blip r:embed="rId8"/>
                <a:stretch>
                  <a:fillRect l="-840" t="-5000" r="-840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DE6DD2A-8BC2-42DD-A3AC-7416BE31FE15}"/>
                  </a:ext>
                </a:extLst>
              </p:cNvPr>
              <p:cNvSpPr txBox="1"/>
              <p:nvPr/>
            </p:nvSpPr>
            <p:spPr>
              <a:xfrm>
                <a:off x="1033567" y="6434428"/>
                <a:ext cx="10375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DE6DD2A-8BC2-42DD-A3AC-7416BE31F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67" y="6434428"/>
                <a:ext cx="1037592" cy="246221"/>
              </a:xfrm>
              <a:prstGeom prst="rect">
                <a:avLst/>
              </a:prstGeom>
              <a:blipFill>
                <a:blip r:embed="rId9"/>
                <a:stretch>
                  <a:fillRect l="-2410" t="-4762" r="-4819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38D06DE-4CBB-30C1-A164-44945D99A0C4}"/>
                  </a:ext>
                </a:extLst>
              </p:cNvPr>
              <p:cNvSpPr txBox="1"/>
              <p:nvPr/>
            </p:nvSpPr>
            <p:spPr>
              <a:xfrm>
                <a:off x="3069900" y="5348964"/>
                <a:ext cx="1498359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38D06DE-4CBB-30C1-A164-44945D99A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900" y="5348964"/>
                <a:ext cx="1498359" cy="246221"/>
              </a:xfrm>
              <a:prstGeom prst="rect">
                <a:avLst/>
              </a:prstGeom>
              <a:blipFill>
                <a:blip r:embed="rId10"/>
                <a:stretch>
                  <a:fillRect l="-840" r="-840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C97B15-4DB6-E6CD-39EB-494887883D93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C97B15-4DB6-E6CD-39EB-494887883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11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77AB4B-6EFE-4182-8F0C-FDE4915B8350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77AB4B-6EFE-4182-8F0C-FDE4915B8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blipFill>
                <a:blip r:embed="rId12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1109A44-8F56-9B13-ECFB-B500AF76492F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1109A44-8F56-9B13-ECFB-B500AF764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13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31527AC-2838-D700-27B4-4DA7AA3361D7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31527AC-2838-D700-27B4-4DA7AA336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4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135D01D-BDFF-EBD1-BD15-F629F2CA1C37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135D01D-BDFF-EBD1-BD15-F629F2CA1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5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1B6354B-9DFC-A2E1-B0F5-E72C140B92F5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1B6354B-9DFC-A2E1-B0F5-E72C140B9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6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37D9CF4-6285-04DB-3ACB-3BE0F836232E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37D9CF4-6285-04DB-3ACB-3BE0F8362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7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8CB6BB3-08D6-87DB-AE79-5C935D251026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8CB6BB3-08D6-87DB-AE79-5C935D251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8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76D129E-14BA-1120-05DF-0DC3DCDCB358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76D129E-14BA-1120-05DF-0DC3DCDCB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9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曲线连接符 16">
            <a:extLst>
              <a:ext uri="{FF2B5EF4-FFF2-40B4-BE49-F238E27FC236}">
                <a16:creationId xmlns:a16="http://schemas.microsoft.com/office/drawing/2014/main" id="{8347004E-21D7-26A5-E443-CF1D06A821D3}"/>
              </a:ext>
            </a:extLst>
          </p:cNvPr>
          <p:cNvCxnSpPr>
            <a:stCxn id="14" idx="0"/>
            <a:endCxn id="1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E9500001-7678-229F-C571-F522B940DAD9}"/>
              </a:ext>
            </a:extLst>
          </p:cNvPr>
          <p:cNvCxnSpPr>
            <a:stCxn id="16" idx="2"/>
            <a:endCxn id="1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ACF0A0D1-955F-21AA-C5B7-B871079CB633}"/>
              </a:ext>
            </a:extLst>
          </p:cNvPr>
          <p:cNvCxnSpPr>
            <a:stCxn id="15" idx="3"/>
            <a:endCxn id="1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9DBD45E-B631-F0A6-FC65-376EADCBFAC3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9DBD45E-B631-F0A6-FC65-376EADCBF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F931A4D0-EE6B-5E0F-8B82-A02B4D61E636}"/>
              </a:ext>
            </a:extLst>
          </p:cNvPr>
          <p:cNvCxnSpPr>
            <a:stCxn id="1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6EA7F2AF-46CC-3664-F48E-7463AE82727D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5F4A29F5-8F77-A584-A6BA-F3C6842F1F9A}"/>
              </a:ext>
            </a:extLst>
          </p:cNvPr>
          <p:cNvCxnSpPr>
            <a:stCxn id="11" idx="3"/>
            <a:endCxn id="1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5F20D17D-BB44-0598-5E42-DE56159A09CC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5F20D17D-BB44-0598-5E42-DE56159A0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21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3B6A2566-E2DB-2722-E5E8-2C92827B9A7E}"/>
              </a:ext>
            </a:extLst>
          </p:cNvPr>
          <p:cNvCxnSpPr>
            <a:stCxn id="10" idx="3"/>
            <a:endCxn id="23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13D84750-8F6E-4EE5-8D4F-9EE4B422D939}"/>
              </a:ext>
            </a:extLst>
          </p:cNvPr>
          <p:cNvCxnSpPr>
            <a:stCxn id="5" idx="2"/>
            <a:endCxn id="23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277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3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/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blipFill>
                <a:blip r:embed="rId4"/>
                <a:stretch>
                  <a:fillRect l="-1818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AD2CB93-DD96-BC45-9C34-FA5E2AF2860A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AD2CB93-DD96-BC45-9C34-FA5E2AF28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5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/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blipFill>
                <a:blip r:embed="rId6"/>
                <a:stretch>
                  <a:fillRect l="-2439" r="-6098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/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blipFill>
                <a:blip r:embed="rId7"/>
                <a:stretch>
                  <a:fillRect l="-840" t="-5000" r="-840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DE6DD2A-8BC2-42DD-A3AC-7416BE31FE15}"/>
                  </a:ext>
                </a:extLst>
              </p:cNvPr>
              <p:cNvSpPr txBox="1"/>
              <p:nvPr/>
            </p:nvSpPr>
            <p:spPr>
              <a:xfrm>
                <a:off x="1033567" y="6434428"/>
                <a:ext cx="10375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DE6DD2A-8BC2-42DD-A3AC-7416BE31F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67" y="6434428"/>
                <a:ext cx="1037592" cy="246221"/>
              </a:xfrm>
              <a:prstGeom prst="rect">
                <a:avLst/>
              </a:prstGeom>
              <a:blipFill>
                <a:blip r:embed="rId8"/>
                <a:stretch>
                  <a:fillRect l="-2410" t="-4762" r="-4819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CA76A92-F15D-12E9-D7B9-0F127DA7E61D}"/>
                  </a:ext>
                </a:extLst>
              </p:cNvPr>
              <p:cNvSpPr txBox="1"/>
              <p:nvPr/>
            </p:nvSpPr>
            <p:spPr>
              <a:xfrm>
                <a:off x="3060569" y="5694198"/>
                <a:ext cx="1037592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CA76A92-F15D-12E9-D7B9-0F127DA7E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569" y="5694198"/>
                <a:ext cx="1037592" cy="246221"/>
              </a:xfrm>
              <a:prstGeom prst="rect">
                <a:avLst/>
              </a:prstGeom>
              <a:blipFill>
                <a:blip r:embed="rId9"/>
                <a:stretch>
                  <a:fillRect l="-1205" t="-5000" r="-6024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CDB71CFD-172D-F6AE-B923-79A1688458C2}"/>
              </a:ext>
            </a:extLst>
          </p:cNvPr>
          <p:cNvSpPr/>
          <p:nvPr/>
        </p:nvSpPr>
        <p:spPr>
          <a:xfrm>
            <a:off x="7160001" y="2211354"/>
            <a:ext cx="876973" cy="29127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C0E3589-6FAA-6C91-149B-094F5AB5CC18}"/>
                  </a:ext>
                </a:extLst>
              </p:cNvPr>
              <p:cNvSpPr txBox="1"/>
              <p:nvPr/>
            </p:nvSpPr>
            <p:spPr>
              <a:xfrm>
                <a:off x="7547404" y="2329411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C0E3589-6FAA-6C91-149B-094F5AB5C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404" y="2329411"/>
                <a:ext cx="176522" cy="246221"/>
              </a:xfrm>
              <a:prstGeom prst="rect">
                <a:avLst/>
              </a:prstGeom>
              <a:blipFill>
                <a:blip r:embed="rId11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C044E54-797D-8152-6DBC-D2E62B2DB7B5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C044E54-797D-8152-6DBC-D2E62B2DB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12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362D6A8-23AF-D471-5BB0-827159116474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362D6A8-23AF-D471-5BB0-827159116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13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D595784-ED66-7EFA-24B1-EF8EFBD99D7D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D595784-ED66-7EFA-24B1-EF8EFBD99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14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F1BC7C9-B935-1433-75A4-C070CA917F2A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F1BC7C9-B935-1433-75A4-C070CA917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5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A10BBDA-63CA-64F5-E1DF-25BBFB6CA0F5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A10BBDA-63CA-64F5-E1DF-25BBFB6CA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6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BB92B0D-ABBD-D490-7978-6C65B7F6EB3E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BB92B0D-ABBD-D490-7978-6C65B7F6E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7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33F2885-966A-33EB-2D35-912E945C55DC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33F2885-966A-33EB-2D35-912E945C5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8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7C1F61C-F97F-7A96-C31F-4AC14EE21C04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7C1F61C-F97F-7A96-C31F-4AC14EE21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9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9BB67101-473E-C0DD-B479-ABD86B52B12F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9BB67101-473E-C0DD-B479-ABD86B52B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20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曲线连接符 35">
            <a:extLst>
              <a:ext uri="{FF2B5EF4-FFF2-40B4-BE49-F238E27FC236}">
                <a16:creationId xmlns:a16="http://schemas.microsoft.com/office/drawing/2014/main" id="{17987256-0E30-5826-F47C-DD32183F7987}"/>
              </a:ext>
            </a:extLst>
          </p:cNvPr>
          <p:cNvCxnSpPr>
            <a:stCxn id="17" idx="0"/>
            <a:endCxn id="18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8C3CD8DC-B3BF-44E4-838A-58614D48595A}"/>
              </a:ext>
            </a:extLst>
          </p:cNvPr>
          <p:cNvCxnSpPr>
            <a:stCxn id="35" idx="2"/>
            <a:endCxn id="18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3DE0AF70-F785-6896-65E6-73E280AFDB58}"/>
              </a:ext>
            </a:extLst>
          </p:cNvPr>
          <p:cNvCxnSpPr>
            <a:stCxn id="18" idx="3"/>
            <a:endCxn id="16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8FC2C5F-48A9-D6D9-A2A6-041DBED46802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8FC2C5F-48A9-D6D9-A2A6-041DBED46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21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365C350B-CE3D-616C-A202-0D58DBC8BEB1}"/>
              </a:ext>
            </a:extLst>
          </p:cNvPr>
          <p:cNvCxnSpPr>
            <a:stCxn id="16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箭头连接符 40">
            <a:extLst>
              <a:ext uri="{FF2B5EF4-FFF2-40B4-BE49-F238E27FC236}">
                <a16:creationId xmlns:a16="http://schemas.microsoft.com/office/drawing/2014/main" id="{36E9127E-A9CE-3BEA-27FD-0850F8BFA69F}"/>
              </a:ext>
            </a:extLst>
          </p:cNvPr>
          <p:cNvCxnSpPr>
            <a:cxnSpLocks/>
            <a:stCxn id="15" idx="2"/>
            <a:endCxn id="14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3C5E7BAF-9121-C069-284C-4193009251F7}"/>
              </a:ext>
            </a:extLst>
          </p:cNvPr>
          <p:cNvCxnSpPr>
            <a:stCxn id="14" idx="3"/>
            <a:endCxn id="13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D97BD4A-47C1-019B-E4AC-4EB2E971984D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D97BD4A-47C1-019B-E4AC-4EB2E9719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22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F85F7BEC-68FF-7F03-91B1-1F9CB971BA2F}"/>
              </a:ext>
            </a:extLst>
          </p:cNvPr>
          <p:cNvCxnSpPr>
            <a:stCxn id="13" idx="3"/>
            <a:endCxn id="11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EF8ACD8D-A968-2777-0FF2-F0673BDE7135}"/>
              </a:ext>
            </a:extLst>
          </p:cNvPr>
          <p:cNvCxnSpPr>
            <a:stCxn id="12" idx="2"/>
            <a:endCxn id="11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2D2DDAD-228A-0F8E-AF1A-F64D922F04B8}"/>
                  </a:ext>
                </a:extLst>
              </p:cNvPr>
              <p:cNvSpPr txBox="1"/>
              <p:nvPr/>
            </p:nvSpPr>
            <p:spPr>
              <a:xfrm>
                <a:off x="3069900" y="5348964"/>
                <a:ext cx="14983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2D2DDAD-228A-0F8E-AF1A-F64D922F0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900" y="5348964"/>
                <a:ext cx="1498359" cy="246221"/>
              </a:xfrm>
              <a:prstGeom prst="rect">
                <a:avLst/>
              </a:prstGeom>
              <a:blipFill>
                <a:blip r:embed="rId23"/>
                <a:stretch>
                  <a:fillRect l="-840" r="-840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1D145AD-F67F-9820-3BF5-A9200C7C0F7D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1D145AD-F67F-9820-3BF5-A9200C7C0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blipFill>
                <a:blip r:embed="rId19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85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3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/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blipFill>
                <a:blip r:embed="rId4"/>
                <a:stretch>
                  <a:fillRect l="-1818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AD2CB93-DD96-BC45-9C34-FA5E2AF2860A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AD2CB93-DD96-BC45-9C34-FA5E2AF28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5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/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blipFill>
                <a:blip r:embed="rId6"/>
                <a:stretch>
                  <a:fillRect l="-2439" r="-6098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/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blipFill>
                <a:blip r:embed="rId7"/>
                <a:stretch>
                  <a:fillRect l="-840" t="-5000" r="-840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DE6DD2A-8BC2-42DD-A3AC-7416BE31FE15}"/>
                  </a:ext>
                </a:extLst>
              </p:cNvPr>
              <p:cNvSpPr txBox="1"/>
              <p:nvPr/>
            </p:nvSpPr>
            <p:spPr>
              <a:xfrm>
                <a:off x="1033567" y="6434428"/>
                <a:ext cx="10375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DE6DD2A-8BC2-42DD-A3AC-7416BE31F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67" y="6434428"/>
                <a:ext cx="1037592" cy="246221"/>
              </a:xfrm>
              <a:prstGeom prst="rect">
                <a:avLst/>
              </a:prstGeom>
              <a:blipFill>
                <a:blip r:embed="rId8"/>
                <a:stretch>
                  <a:fillRect l="-2410" t="-4762" r="-4819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CA76A92-F15D-12E9-D7B9-0F127DA7E61D}"/>
                  </a:ext>
                </a:extLst>
              </p:cNvPr>
              <p:cNvSpPr txBox="1"/>
              <p:nvPr/>
            </p:nvSpPr>
            <p:spPr>
              <a:xfrm>
                <a:off x="3060569" y="5694198"/>
                <a:ext cx="1037592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CA76A92-F15D-12E9-D7B9-0F127DA7E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569" y="5694198"/>
                <a:ext cx="1037592" cy="246221"/>
              </a:xfrm>
              <a:prstGeom prst="rect">
                <a:avLst/>
              </a:prstGeom>
              <a:blipFill>
                <a:blip r:embed="rId9"/>
                <a:stretch>
                  <a:fillRect l="-1205" t="-5000" r="-6024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77AB4B-6EFE-4182-8F0C-FDE4915B8350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77AB4B-6EFE-4182-8F0C-FDE4915B8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blipFill>
                <a:blip r:embed="rId10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C044E54-797D-8152-6DBC-D2E62B2DB7B5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C044E54-797D-8152-6DBC-D2E62B2DB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11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362D6A8-23AF-D471-5BB0-827159116474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362D6A8-23AF-D471-5BB0-827159116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12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D595784-ED66-7EFA-24B1-EF8EFBD99D7D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D595784-ED66-7EFA-24B1-EF8EFBD99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13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F1BC7C9-B935-1433-75A4-C070CA917F2A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F1BC7C9-B935-1433-75A4-C070CA917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4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A10BBDA-63CA-64F5-E1DF-25BBFB6CA0F5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A10BBDA-63CA-64F5-E1DF-25BBFB6CA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5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BB92B0D-ABBD-D490-7978-6C65B7F6EB3E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BB92B0D-ABBD-D490-7978-6C65B7F6E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6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33F2885-966A-33EB-2D35-912E945C55DC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33F2885-966A-33EB-2D35-912E945C5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7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7C1F61C-F97F-7A96-C31F-4AC14EE21C04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7C1F61C-F97F-7A96-C31F-4AC14EE21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8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9BB67101-473E-C0DD-B479-ABD86B52B12F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9BB67101-473E-C0DD-B479-ABD86B52B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9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曲线连接符 35">
            <a:extLst>
              <a:ext uri="{FF2B5EF4-FFF2-40B4-BE49-F238E27FC236}">
                <a16:creationId xmlns:a16="http://schemas.microsoft.com/office/drawing/2014/main" id="{17987256-0E30-5826-F47C-DD32183F7987}"/>
              </a:ext>
            </a:extLst>
          </p:cNvPr>
          <p:cNvCxnSpPr>
            <a:stCxn id="17" idx="0"/>
            <a:endCxn id="18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8C3CD8DC-B3BF-44E4-838A-58614D48595A}"/>
              </a:ext>
            </a:extLst>
          </p:cNvPr>
          <p:cNvCxnSpPr>
            <a:stCxn id="35" idx="2"/>
            <a:endCxn id="18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3DE0AF70-F785-6896-65E6-73E280AFDB58}"/>
              </a:ext>
            </a:extLst>
          </p:cNvPr>
          <p:cNvCxnSpPr>
            <a:stCxn id="18" idx="3"/>
            <a:endCxn id="16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8FC2C5F-48A9-D6D9-A2A6-041DBED46802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8FC2C5F-48A9-D6D9-A2A6-041DBED46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365C350B-CE3D-616C-A202-0D58DBC8BEB1}"/>
              </a:ext>
            </a:extLst>
          </p:cNvPr>
          <p:cNvCxnSpPr>
            <a:stCxn id="16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箭头连接符 40">
            <a:extLst>
              <a:ext uri="{FF2B5EF4-FFF2-40B4-BE49-F238E27FC236}">
                <a16:creationId xmlns:a16="http://schemas.microsoft.com/office/drawing/2014/main" id="{36E9127E-A9CE-3BEA-27FD-0850F8BFA69F}"/>
              </a:ext>
            </a:extLst>
          </p:cNvPr>
          <p:cNvCxnSpPr>
            <a:cxnSpLocks/>
            <a:stCxn id="15" idx="2"/>
            <a:endCxn id="14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3C5E7BAF-9121-C069-284C-4193009251F7}"/>
              </a:ext>
            </a:extLst>
          </p:cNvPr>
          <p:cNvCxnSpPr>
            <a:stCxn id="14" idx="3"/>
            <a:endCxn id="13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D97BD4A-47C1-019B-E4AC-4EB2E971984D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D97BD4A-47C1-019B-E4AC-4EB2E9719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21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F85F7BEC-68FF-7F03-91B1-1F9CB971BA2F}"/>
              </a:ext>
            </a:extLst>
          </p:cNvPr>
          <p:cNvCxnSpPr>
            <a:stCxn id="13" idx="3"/>
            <a:endCxn id="11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EF8ACD8D-A968-2777-0FF2-F0673BDE7135}"/>
              </a:ext>
            </a:extLst>
          </p:cNvPr>
          <p:cNvCxnSpPr>
            <a:stCxn id="12" idx="2"/>
            <a:endCxn id="11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BEE7619C-EFBF-265C-3A45-F08DF4586BFD}"/>
              </a:ext>
            </a:extLst>
          </p:cNvPr>
          <p:cNvCxnSpPr>
            <a:stCxn id="11" idx="3"/>
            <a:endCxn id="26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1DAB5B7-A5AE-B54E-2B6D-6420618130E0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1DAB5B7-A5AE-B54E-2B6D-642061813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22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B02F6DC-7837-5993-E77E-BC5F91C8453E}"/>
                  </a:ext>
                </a:extLst>
              </p:cNvPr>
              <p:cNvSpPr txBox="1"/>
              <p:nvPr/>
            </p:nvSpPr>
            <p:spPr>
              <a:xfrm>
                <a:off x="3069900" y="5348964"/>
                <a:ext cx="14983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B02F6DC-7837-5993-E77E-BC5F91C84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900" y="5348964"/>
                <a:ext cx="1498359" cy="246221"/>
              </a:xfrm>
              <a:prstGeom prst="rect">
                <a:avLst/>
              </a:prstGeom>
              <a:blipFill>
                <a:blip r:embed="rId23"/>
                <a:stretch>
                  <a:fillRect l="-840" r="-840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697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3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/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blipFill>
                <a:blip r:embed="rId4"/>
                <a:stretch>
                  <a:fillRect l="-1818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/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blipFill>
                <a:blip r:embed="rId5"/>
                <a:stretch>
                  <a:fillRect l="-2439" r="-6098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/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blipFill>
                <a:blip r:embed="rId6"/>
                <a:stretch>
                  <a:fillRect l="-840" t="-5000" r="-840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DE6DD2A-8BC2-42DD-A3AC-7416BE31FE15}"/>
                  </a:ext>
                </a:extLst>
              </p:cNvPr>
              <p:cNvSpPr txBox="1"/>
              <p:nvPr/>
            </p:nvSpPr>
            <p:spPr>
              <a:xfrm>
                <a:off x="1033567" y="6434428"/>
                <a:ext cx="10375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DE6DD2A-8BC2-42DD-A3AC-7416BE31F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67" y="6434428"/>
                <a:ext cx="1037592" cy="246221"/>
              </a:xfrm>
              <a:prstGeom prst="rect">
                <a:avLst/>
              </a:prstGeom>
              <a:blipFill>
                <a:blip r:embed="rId7"/>
                <a:stretch>
                  <a:fillRect l="-2410" t="-4762" r="-4819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CA76A92-F15D-12E9-D7B9-0F127DA7E61D}"/>
                  </a:ext>
                </a:extLst>
              </p:cNvPr>
              <p:cNvSpPr txBox="1"/>
              <p:nvPr/>
            </p:nvSpPr>
            <p:spPr>
              <a:xfrm>
                <a:off x="3060569" y="5694198"/>
                <a:ext cx="10375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CA76A92-F15D-12E9-D7B9-0F127DA7E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569" y="5694198"/>
                <a:ext cx="1037592" cy="246221"/>
              </a:xfrm>
              <a:prstGeom prst="rect">
                <a:avLst/>
              </a:prstGeom>
              <a:blipFill>
                <a:blip r:embed="rId8"/>
                <a:stretch>
                  <a:fillRect l="-1205" t="-5000" r="-6024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A9516CB-9947-1C0E-005B-F35F43746BFC}"/>
                  </a:ext>
                </a:extLst>
              </p:cNvPr>
              <p:cNvSpPr txBox="1"/>
              <p:nvPr/>
            </p:nvSpPr>
            <p:spPr>
              <a:xfrm>
                <a:off x="3073009" y="6089194"/>
                <a:ext cx="1503168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A9516CB-9947-1C0E-005B-F35F43746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009" y="6089194"/>
                <a:ext cx="1503168" cy="246221"/>
              </a:xfrm>
              <a:prstGeom prst="rect">
                <a:avLst/>
              </a:prstGeom>
              <a:blipFill>
                <a:blip r:embed="rId9"/>
                <a:stretch>
                  <a:fillRect l="-833" t="-5000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5B14006-C7BD-4699-1214-8C196196AC31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5B14006-C7BD-4699-1214-8C196196A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10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1164075A-5F64-8A09-C2B7-831A5ECCA260}"/>
              </a:ext>
            </a:extLst>
          </p:cNvPr>
          <p:cNvSpPr/>
          <p:nvPr/>
        </p:nvSpPr>
        <p:spPr>
          <a:xfrm>
            <a:off x="7602803" y="1480878"/>
            <a:ext cx="1150335" cy="36432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FAC4DF6-2ECD-D216-1CFF-8915680492C4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FAC4DF6-2ECD-D216-1CFF-891568049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11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ACBC0B5-0FFD-3474-8218-C8562C7EC3DC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ACBC0B5-0FFD-3474-8218-C8562C7EC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12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7EF1E57-0304-3120-2975-3249515CF771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7EF1E57-0304-3120-2975-3249515CF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13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B00F4F2-DFF4-7009-5885-0FA8AA785827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B00F4F2-DFF4-7009-5885-0FA8AA785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14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4FD5A6D-56B0-2126-5A57-D0CA6522573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4FD5A6D-56B0-2126-5A57-D0CA65225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5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933F66C-2B9F-38BE-7EBC-3D0C0EA18DFC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933F66C-2B9F-38BE-7EBC-3D0C0EA18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6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04F634B-ABDB-4C42-06C3-B4E0BEABD04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04F634B-ABDB-4C42-06C3-B4E0BEABD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7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BD46C0E-009D-80FD-FA0B-FB27C48763BC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BD46C0E-009D-80FD-FA0B-FB27C4876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8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C162C28-7154-4411-3E91-A53064C64E2C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C162C28-7154-4411-3E91-A53064C64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9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9C97059-F49D-D96C-6943-C415AFFF3101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9C97059-F49D-D96C-6943-C415AFFF3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20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曲线连接符 35">
            <a:extLst>
              <a:ext uri="{FF2B5EF4-FFF2-40B4-BE49-F238E27FC236}">
                <a16:creationId xmlns:a16="http://schemas.microsoft.com/office/drawing/2014/main" id="{127CE710-9C13-4C5E-3EA3-823A35FA0A31}"/>
              </a:ext>
            </a:extLst>
          </p:cNvPr>
          <p:cNvCxnSpPr>
            <a:stCxn id="17" idx="0"/>
            <a:endCxn id="18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6E44E11F-49A5-63FB-6661-5D287FCDF896}"/>
              </a:ext>
            </a:extLst>
          </p:cNvPr>
          <p:cNvCxnSpPr>
            <a:stCxn id="35" idx="2"/>
            <a:endCxn id="18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99F088AC-5B36-0593-C98C-E8545E6A20D3}"/>
              </a:ext>
            </a:extLst>
          </p:cNvPr>
          <p:cNvCxnSpPr>
            <a:stCxn id="18" idx="3"/>
            <a:endCxn id="16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00370D38-6724-6E9A-D595-51082541B973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00370D38-6724-6E9A-D595-51082541B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21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00ACE7EA-A93E-79E3-0B01-39719D29F293}"/>
              </a:ext>
            </a:extLst>
          </p:cNvPr>
          <p:cNvCxnSpPr>
            <a:stCxn id="16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箭头连接符 40">
            <a:extLst>
              <a:ext uri="{FF2B5EF4-FFF2-40B4-BE49-F238E27FC236}">
                <a16:creationId xmlns:a16="http://schemas.microsoft.com/office/drawing/2014/main" id="{FFBE3AD3-01D9-0FD5-F6C9-58F40F0EA75F}"/>
              </a:ext>
            </a:extLst>
          </p:cNvPr>
          <p:cNvCxnSpPr>
            <a:cxnSpLocks/>
            <a:stCxn id="15" idx="2"/>
            <a:endCxn id="14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66062988-803B-036F-181C-0196E96D0851}"/>
              </a:ext>
            </a:extLst>
          </p:cNvPr>
          <p:cNvCxnSpPr>
            <a:stCxn id="14" idx="3"/>
            <a:endCxn id="13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296DA37B-7AB7-A221-4121-19F219287A11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296DA37B-7AB7-A221-4121-19F219287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22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770D56D9-DDE0-8990-5399-A1C42CFCA2EA}"/>
              </a:ext>
            </a:extLst>
          </p:cNvPr>
          <p:cNvCxnSpPr>
            <a:stCxn id="13" idx="3"/>
            <a:endCxn id="11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722A97F0-E768-E31D-C19E-5374FA47C3CE}"/>
              </a:ext>
            </a:extLst>
          </p:cNvPr>
          <p:cNvCxnSpPr>
            <a:stCxn id="12" idx="2"/>
            <a:endCxn id="11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箭头连接符 45">
            <a:extLst>
              <a:ext uri="{FF2B5EF4-FFF2-40B4-BE49-F238E27FC236}">
                <a16:creationId xmlns:a16="http://schemas.microsoft.com/office/drawing/2014/main" id="{C032599F-448B-CB75-4AFE-ADCA0512E8C6}"/>
              </a:ext>
            </a:extLst>
          </p:cNvPr>
          <p:cNvCxnSpPr>
            <a:stCxn id="11" idx="3"/>
            <a:endCxn id="10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AF2D31EB-B06F-0A10-E4E1-2F9184854A21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AF2D31EB-B06F-0A10-E4E1-2F9184854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23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52BA6D2E-A50F-2625-101A-4308D6C760B1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52BA6D2E-A50F-2625-101A-4308D6C76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24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E408655A-AA11-E5B9-F251-932FCCBD79FE}"/>
                  </a:ext>
                </a:extLst>
              </p:cNvPr>
              <p:cNvSpPr txBox="1"/>
              <p:nvPr/>
            </p:nvSpPr>
            <p:spPr>
              <a:xfrm>
                <a:off x="3069900" y="5348964"/>
                <a:ext cx="14983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E408655A-AA11-E5B9-F251-932FCCBD7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900" y="5348964"/>
                <a:ext cx="1498359" cy="246221"/>
              </a:xfrm>
              <a:prstGeom prst="rect">
                <a:avLst/>
              </a:prstGeom>
              <a:blipFill>
                <a:blip r:embed="rId25"/>
                <a:stretch>
                  <a:fillRect l="-840" r="-840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613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3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/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blipFill>
                <a:blip r:embed="rId4"/>
                <a:stretch>
                  <a:fillRect l="-1818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/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blipFill>
                <a:blip r:embed="rId5"/>
                <a:stretch>
                  <a:fillRect l="-2439" r="-6098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/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blipFill>
                <a:blip r:embed="rId6"/>
                <a:stretch>
                  <a:fillRect l="-840" t="-5000" r="-840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DE6DD2A-8BC2-42DD-A3AC-7416BE31FE15}"/>
                  </a:ext>
                </a:extLst>
              </p:cNvPr>
              <p:cNvSpPr txBox="1"/>
              <p:nvPr/>
            </p:nvSpPr>
            <p:spPr>
              <a:xfrm>
                <a:off x="1033567" y="6434428"/>
                <a:ext cx="10375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DE6DD2A-8BC2-42DD-A3AC-7416BE31F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67" y="6434428"/>
                <a:ext cx="1037592" cy="246221"/>
              </a:xfrm>
              <a:prstGeom prst="rect">
                <a:avLst/>
              </a:prstGeom>
              <a:blipFill>
                <a:blip r:embed="rId7"/>
                <a:stretch>
                  <a:fillRect l="-2410" t="-4762" r="-4819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38D06DE-4CBB-30C1-A164-44945D99A0C4}"/>
                  </a:ext>
                </a:extLst>
              </p:cNvPr>
              <p:cNvSpPr txBox="1"/>
              <p:nvPr/>
            </p:nvSpPr>
            <p:spPr>
              <a:xfrm>
                <a:off x="3069900" y="5348964"/>
                <a:ext cx="14983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38D06DE-4CBB-30C1-A164-44945D99A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900" y="5348964"/>
                <a:ext cx="1498359" cy="246221"/>
              </a:xfrm>
              <a:prstGeom prst="rect">
                <a:avLst/>
              </a:prstGeom>
              <a:blipFill>
                <a:blip r:embed="rId8"/>
                <a:stretch>
                  <a:fillRect l="-840" r="-840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CA76A92-F15D-12E9-D7B9-0F127DA7E61D}"/>
                  </a:ext>
                </a:extLst>
              </p:cNvPr>
              <p:cNvSpPr txBox="1"/>
              <p:nvPr/>
            </p:nvSpPr>
            <p:spPr>
              <a:xfrm>
                <a:off x="3060569" y="5694198"/>
                <a:ext cx="10375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CA76A92-F15D-12E9-D7B9-0F127DA7E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569" y="5694198"/>
                <a:ext cx="1037592" cy="246221"/>
              </a:xfrm>
              <a:prstGeom prst="rect">
                <a:avLst/>
              </a:prstGeom>
              <a:blipFill>
                <a:blip r:embed="rId9"/>
                <a:stretch>
                  <a:fillRect l="-1205" t="-5000" r="-6024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A9516CB-9947-1C0E-005B-F35F43746BFC}"/>
                  </a:ext>
                </a:extLst>
              </p:cNvPr>
              <p:cNvSpPr txBox="1"/>
              <p:nvPr/>
            </p:nvSpPr>
            <p:spPr>
              <a:xfrm>
                <a:off x="3073009" y="6089194"/>
                <a:ext cx="1503168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A9516CB-9947-1C0E-005B-F35F43746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009" y="6089194"/>
                <a:ext cx="1503168" cy="246221"/>
              </a:xfrm>
              <a:prstGeom prst="rect">
                <a:avLst/>
              </a:prstGeom>
              <a:blipFill>
                <a:blip r:embed="rId10"/>
                <a:stretch>
                  <a:fillRect l="-833" t="-5000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5B14006-C7BD-4699-1214-8C196196AC31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5B14006-C7BD-4699-1214-8C196196A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11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FAC4DF6-2ECD-D216-1CFF-8915680492C4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FAC4DF6-2ECD-D216-1CFF-891568049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12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ACBC0B5-0FFD-3474-8218-C8562C7EC3DC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ACBC0B5-0FFD-3474-8218-C8562C7EC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13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7EF1E57-0304-3120-2975-3249515CF771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7EF1E57-0304-3120-2975-3249515CF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14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B00F4F2-DFF4-7009-5885-0FA8AA785827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B00F4F2-DFF4-7009-5885-0FA8AA785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15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4FD5A6D-56B0-2126-5A57-D0CA6522573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4FD5A6D-56B0-2126-5A57-D0CA65225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6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933F66C-2B9F-38BE-7EBC-3D0C0EA18DFC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933F66C-2B9F-38BE-7EBC-3D0C0EA18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7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04F634B-ABDB-4C42-06C3-B4E0BEABD04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04F634B-ABDB-4C42-06C3-B4E0BEABD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8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BD46C0E-009D-80FD-FA0B-FB27C48763BC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BD46C0E-009D-80FD-FA0B-FB27C4876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9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C162C28-7154-4411-3E91-A53064C64E2C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C162C28-7154-4411-3E91-A53064C64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20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9C97059-F49D-D96C-6943-C415AFFF3101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9C97059-F49D-D96C-6943-C415AFFF3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21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曲线连接符 35">
            <a:extLst>
              <a:ext uri="{FF2B5EF4-FFF2-40B4-BE49-F238E27FC236}">
                <a16:creationId xmlns:a16="http://schemas.microsoft.com/office/drawing/2014/main" id="{127CE710-9C13-4C5E-3EA3-823A35FA0A31}"/>
              </a:ext>
            </a:extLst>
          </p:cNvPr>
          <p:cNvCxnSpPr>
            <a:stCxn id="17" idx="0"/>
            <a:endCxn id="18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6E44E11F-49A5-63FB-6661-5D287FCDF896}"/>
              </a:ext>
            </a:extLst>
          </p:cNvPr>
          <p:cNvCxnSpPr>
            <a:stCxn id="35" idx="2"/>
            <a:endCxn id="18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99F088AC-5B36-0593-C98C-E8545E6A20D3}"/>
              </a:ext>
            </a:extLst>
          </p:cNvPr>
          <p:cNvCxnSpPr>
            <a:stCxn id="18" idx="3"/>
            <a:endCxn id="16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00370D38-6724-6E9A-D595-51082541B973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00370D38-6724-6E9A-D595-51082541B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22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00ACE7EA-A93E-79E3-0B01-39719D29F293}"/>
              </a:ext>
            </a:extLst>
          </p:cNvPr>
          <p:cNvCxnSpPr>
            <a:stCxn id="16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箭头连接符 40">
            <a:extLst>
              <a:ext uri="{FF2B5EF4-FFF2-40B4-BE49-F238E27FC236}">
                <a16:creationId xmlns:a16="http://schemas.microsoft.com/office/drawing/2014/main" id="{FFBE3AD3-01D9-0FD5-F6C9-58F40F0EA75F}"/>
              </a:ext>
            </a:extLst>
          </p:cNvPr>
          <p:cNvCxnSpPr>
            <a:cxnSpLocks/>
            <a:stCxn id="15" idx="2"/>
            <a:endCxn id="14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66062988-803B-036F-181C-0196E96D0851}"/>
              </a:ext>
            </a:extLst>
          </p:cNvPr>
          <p:cNvCxnSpPr>
            <a:stCxn id="14" idx="3"/>
            <a:endCxn id="13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296DA37B-7AB7-A221-4121-19F219287A11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296DA37B-7AB7-A221-4121-19F219287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23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770D56D9-DDE0-8990-5399-A1C42CFCA2EA}"/>
              </a:ext>
            </a:extLst>
          </p:cNvPr>
          <p:cNvCxnSpPr>
            <a:stCxn id="13" idx="3"/>
            <a:endCxn id="11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722A97F0-E768-E31D-C19E-5374FA47C3CE}"/>
              </a:ext>
            </a:extLst>
          </p:cNvPr>
          <p:cNvCxnSpPr>
            <a:stCxn id="12" idx="2"/>
            <a:endCxn id="11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箭头连接符 45">
            <a:extLst>
              <a:ext uri="{FF2B5EF4-FFF2-40B4-BE49-F238E27FC236}">
                <a16:creationId xmlns:a16="http://schemas.microsoft.com/office/drawing/2014/main" id="{C032599F-448B-CB75-4AFE-ADCA0512E8C6}"/>
              </a:ext>
            </a:extLst>
          </p:cNvPr>
          <p:cNvCxnSpPr>
            <a:stCxn id="11" idx="3"/>
            <a:endCxn id="10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AF2D31EB-B06F-0A10-E4E1-2F9184854A21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AF2D31EB-B06F-0A10-E4E1-2F9184854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24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52BA6D2E-A50F-2625-101A-4308D6C760B1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52BA6D2E-A50F-2625-101A-4308D6C76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20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id="{35891A09-118D-A1A6-F930-6D548D884844}"/>
              </a:ext>
            </a:extLst>
          </p:cNvPr>
          <p:cNvCxnSpPr>
            <a:endCxn id="34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84C36622-C30D-981F-27C5-BD2DADBD62ED}"/>
              </a:ext>
            </a:extLst>
          </p:cNvPr>
          <p:cNvCxnSpPr>
            <a:stCxn id="48" idx="2"/>
            <a:endCxn id="34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223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3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/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blipFill>
                <a:blip r:embed="rId4"/>
                <a:stretch>
                  <a:fillRect l="-1818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/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blipFill>
                <a:blip r:embed="rId5"/>
                <a:stretch>
                  <a:fillRect l="-2439" r="-6098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/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blipFill>
                <a:blip r:embed="rId6"/>
                <a:stretch>
                  <a:fillRect l="-840" t="-5000" r="-840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DE6DD2A-8BC2-42DD-A3AC-7416BE31FE15}"/>
                  </a:ext>
                </a:extLst>
              </p:cNvPr>
              <p:cNvSpPr txBox="1"/>
              <p:nvPr/>
            </p:nvSpPr>
            <p:spPr>
              <a:xfrm>
                <a:off x="1033567" y="6434428"/>
                <a:ext cx="10375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DE6DD2A-8BC2-42DD-A3AC-7416BE31F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67" y="6434428"/>
                <a:ext cx="1037592" cy="246221"/>
              </a:xfrm>
              <a:prstGeom prst="rect">
                <a:avLst/>
              </a:prstGeom>
              <a:blipFill>
                <a:blip r:embed="rId7"/>
                <a:stretch>
                  <a:fillRect l="-2410" t="-4762" r="-4819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38D06DE-4CBB-30C1-A164-44945D99A0C4}"/>
                  </a:ext>
                </a:extLst>
              </p:cNvPr>
              <p:cNvSpPr txBox="1"/>
              <p:nvPr/>
            </p:nvSpPr>
            <p:spPr>
              <a:xfrm>
                <a:off x="3069900" y="5348964"/>
                <a:ext cx="14983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38D06DE-4CBB-30C1-A164-44945D99A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900" y="5348964"/>
                <a:ext cx="1498359" cy="246221"/>
              </a:xfrm>
              <a:prstGeom prst="rect">
                <a:avLst/>
              </a:prstGeom>
              <a:blipFill>
                <a:blip r:embed="rId8"/>
                <a:stretch>
                  <a:fillRect l="-840" r="-840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CA76A92-F15D-12E9-D7B9-0F127DA7E61D}"/>
                  </a:ext>
                </a:extLst>
              </p:cNvPr>
              <p:cNvSpPr txBox="1"/>
              <p:nvPr/>
            </p:nvSpPr>
            <p:spPr>
              <a:xfrm>
                <a:off x="3060569" y="5694198"/>
                <a:ext cx="10375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CA76A92-F15D-12E9-D7B9-0F127DA7E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569" y="5694198"/>
                <a:ext cx="1037592" cy="246221"/>
              </a:xfrm>
              <a:prstGeom prst="rect">
                <a:avLst/>
              </a:prstGeom>
              <a:blipFill>
                <a:blip r:embed="rId9"/>
                <a:stretch>
                  <a:fillRect l="-1205" t="-5000" r="-6024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A9516CB-9947-1C0E-005B-F35F43746BFC}"/>
                  </a:ext>
                </a:extLst>
              </p:cNvPr>
              <p:cNvSpPr txBox="1"/>
              <p:nvPr/>
            </p:nvSpPr>
            <p:spPr>
              <a:xfrm>
                <a:off x="3073009" y="6089194"/>
                <a:ext cx="150316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A9516CB-9947-1C0E-005B-F35F43746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009" y="6089194"/>
                <a:ext cx="1503168" cy="246221"/>
              </a:xfrm>
              <a:prstGeom prst="rect">
                <a:avLst/>
              </a:prstGeom>
              <a:blipFill>
                <a:blip r:embed="rId10"/>
                <a:stretch>
                  <a:fillRect l="-833" t="-5000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5951B32-1338-5C80-A5AC-EA1D9251B95E}"/>
                  </a:ext>
                </a:extLst>
              </p:cNvPr>
              <p:cNvSpPr txBox="1"/>
              <p:nvPr/>
            </p:nvSpPr>
            <p:spPr>
              <a:xfrm>
                <a:off x="3063678" y="6434428"/>
                <a:ext cx="942629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5951B32-1338-5C80-A5AC-EA1D9251B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678" y="6434428"/>
                <a:ext cx="942629" cy="246221"/>
              </a:xfrm>
              <a:prstGeom prst="rect">
                <a:avLst/>
              </a:prstGeom>
              <a:blipFill>
                <a:blip r:embed="rId11"/>
                <a:stretch>
                  <a:fillRect l="-4000" t="-14286" r="-6667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FD48B252-01CD-6903-A3CC-B8AC60E68F5D}"/>
              </a:ext>
            </a:extLst>
          </p:cNvPr>
          <p:cNvSpPr/>
          <p:nvPr/>
        </p:nvSpPr>
        <p:spPr>
          <a:xfrm>
            <a:off x="8363653" y="2211354"/>
            <a:ext cx="799024" cy="29127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6317730-70D8-0858-6654-00EA9EE18543}"/>
                  </a:ext>
                </a:extLst>
              </p:cNvPr>
              <p:cNvSpPr txBox="1"/>
              <p:nvPr/>
            </p:nvSpPr>
            <p:spPr>
              <a:xfrm>
                <a:off x="8713734" y="2329411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6317730-70D8-0858-6654-00EA9EE18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734" y="2329411"/>
                <a:ext cx="176522" cy="246221"/>
              </a:xfrm>
              <a:prstGeom prst="rect">
                <a:avLst/>
              </a:prstGeom>
              <a:blipFill>
                <a:blip r:embed="rId12"/>
                <a:stretch>
                  <a:fillRect l="-6667"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EAE4242-C0F7-52D6-0DDD-BA29F190293D}"/>
                  </a:ext>
                </a:extLst>
              </p:cNvPr>
              <p:cNvSpPr txBox="1"/>
              <p:nvPr/>
            </p:nvSpPr>
            <p:spPr>
              <a:xfrm>
                <a:off x="8992437" y="2338737"/>
                <a:ext cx="1702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zh-CN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EAE4242-C0F7-52D6-0DDD-BA29F1902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2437" y="2338737"/>
                <a:ext cx="170239" cy="246221"/>
              </a:xfrm>
              <a:prstGeom prst="rect">
                <a:avLst/>
              </a:prstGeom>
              <a:blipFill>
                <a:blip r:embed="rId13"/>
                <a:stretch>
                  <a:fillRect l="-28571" t="-20000" r="-21429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24DDAEB-5BC2-1378-0FFD-B385C4BB5548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24DDAEB-5BC2-1378-0FFD-B385C4BB5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14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9932B58-33E7-327A-BA58-33C3A4BD7F17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9932B58-33E7-327A-BA58-33C3A4BD7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15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D624FBF-189C-63C5-946A-87A4C8CEBFE1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D624FBF-189C-63C5-946A-87A4C8CEB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16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BD6E73E-D6C6-2FF2-3F1C-96BF9707E898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BD6E73E-D6C6-2FF2-3F1C-96BF9707E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17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3CB9900-C27C-8746-895D-2D4A2A963D6D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3CB9900-C27C-8746-895D-2D4A2A963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18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2456C31-F566-D5BA-C6C2-61A40792C74C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2456C31-F566-D5BA-C6C2-61A40792C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9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2EF79EC-74A9-61C6-A6A7-9CBF561996DF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2EF79EC-74A9-61C6-A6A7-9CBF56199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20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2D7C054E-663E-96EE-AFEF-E7FBFAD431CC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2D7C054E-663E-96EE-AFEF-E7FBFAD43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21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2FCDB812-67F6-E61F-3545-92D141FC4947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2FCDB812-67F6-E61F-3545-92D141FC4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22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448D0710-1461-8DBD-E75F-7C86CE9C1CF9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448D0710-1461-8DBD-E75F-7C86CE9C1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23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27E8165-2F3A-E0EC-0386-8E64DE583F32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27E8165-2F3A-E0EC-0386-8E64DE583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24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曲线连接符 39">
            <a:extLst>
              <a:ext uri="{FF2B5EF4-FFF2-40B4-BE49-F238E27FC236}">
                <a16:creationId xmlns:a16="http://schemas.microsoft.com/office/drawing/2014/main" id="{D94EE870-DE63-E4D2-027A-18D298484518}"/>
              </a:ext>
            </a:extLst>
          </p:cNvPr>
          <p:cNvCxnSpPr>
            <a:stCxn id="37" idx="0"/>
            <a:endCxn id="38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箭头连接符 40">
            <a:extLst>
              <a:ext uri="{FF2B5EF4-FFF2-40B4-BE49-F238E27FC236}">
                <a16:creationId xmlns:a16="http://schemas.microsoft.com/office/drawing/2014/main" id="{E9F060EC-0485-2CC6-527E-6090D990AA6E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C84A7405-FE83-A0E8-1533-4E5DCA50DE8A}"/>
              </a:ext>
            </a:extLst>
          </p:cNvPr>
          <p:cNvCxnSpPr>
            <a:stCxn id="38" idx="3"/>
            <a:endCxn id="36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E9EE648-B5DF-B00E-F0C8-000B87A0C28D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E9EE648-B5DF-B00E-F0C8-000B87A0C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25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112E6EA4-CD83-8339-7F02-637CE4156F63}"/>
              </a:ext>
            </a:extLst>
          </p:cNvPr>
          <p:cNvCxnSpPr>
            <a:stCxn id="36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0F57A956-5B0A-9396-0F79-82A6D74E7FF8}"/>
              </a:ext>
            </a:extLst>
          </p:cNvPr>
          <p:cNvCxnSpPr>
            <a:cxnSpLocks/>
            <a:stCxn id="35" idx="2"/>
            <a:endCxn id="18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箭头连接符 45">
            <a:extLst>
              <a:ext uri="{FF2B5EF4-FFF2-40B4-BE49-F238E27FC236}">
                <a16:creationId xmlns:a16="http://schemas.microsoft.com/office/drawing/2014/main" id="{9425E6D8-DDD3-E4C5-A000-71D0BC5F3A20}"/>
              </a:ext>
            </a:extLst>
          </p:cNvPr>
          <p:cNvCxnSpPr>
            <a:stCxn id="18" idx="3"/>
            <a:endCxn id="17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5647869D-02B1-83BB-88BE-46DAE39D1D00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5647869D-02B1-83BB-88BE-46DAE39D1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26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51BE2947-2AAF-875F-1CC7-DB889D44E028}"/>
              </a:ext>
            </a:extLst>
          </p:cNvPr>
          <p:cNvCxnSpPr>
            <a:stCxn id="17" idx="3"/>
            <a:endCxn id="15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9F0F44F1-9423-C9FA-9D9E-416F51CC3C60}"/>
              </a:ext>
            </a:extLst>
          </p:cNvPr>
          <p:cNvCxnSpPr>
            <a:stCxn id="16" idx="2"/>
            <a:endCxn id="15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BB234F26-4CB8-B1EC-A1E2-D37107B15A84}"/>
              </a:ext>
            </a:extLst>
          </p:cNvPr>
          <p:cNvCxnSpPr>
            <a:stCxn id="15" idx="3"/>
            <a:endCxn id="14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8EF27B8-172A-EFA3-C92E-BD956B0DEE5F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8EF27B8-172A-EFA3-C92E-BD956B0DE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27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6F5125A2-E24B-D0E0-3336-E85BA98FF0BE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6F5125A2-E24B-D0E0-3336-E85BA98FF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23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D2624736-1007-74D3-4420-394CAEC0E98E}"/>
              </a:ext>
            </a:extLst>
          </p:cNvPr>
          <p:cNvCxnSpPr>
            <a:endCxn id="13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04A1BB63-535D-465C-0AC2-285CD10492ED}"/>
              </a:ext>
            </a:extLst>
          </p:cNvPr>
          <p:cNvCxnSpPr>
            <a:stCxn id="52" idx="2"/>
            <a:endCxn id="13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646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3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/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blipFill>
                <a:blip r:embed="rId4"/>
                <a:stretch>
                  <a:fillRect l="-1818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/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blipFill>
                <a:blip r:embed="rId5"/>
                <a:stretch>
                  <a:fillRect l="-2439" r="-6098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/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blipFill>
                <a:blip r:embed="rId6"/>
                <a:stretch>
                  <a:fillRect l="-840" t="-5000" r="-840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DE6DD2A-8BC2-42DD-A3AC-7416BE31FE15}"/>
                  </a:ext>
                </a:extLst>
              </p:cNvPr>
              <p:cNvSpPr txBox="1"/>
              <p:nvPr/>
            </p:nvSpPr>
            <p:spPr>
              <a:xfrm>
                <a:off x="1033567" y="6434428"/>
                <a:ext cx="10375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DE6DD2A-8BC2-42DD-A3AC-7416BE31F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67" y="6434428"/>
                <a:ext cx="1037592" cy="246221"/>
              </a:xfrm>
              <a:prstGeom prst="rect">
                <a:avLst/>
              </a:prstGeom>
              <a:blipFill>
                <a:blip r:embed="rId7"/>
                <a:stretch>
                  <a:fillRect l="-2410" t="-4762" r="-4819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38D06DE-4CBB-30C1-A164-44945D99A0C4}"/>
                  </a:ext>
                </a:extLst>
              </p:cNvPr>
              <p:cNvSpPr txBox="1"/>
              <p:nvPr/>
            </p:nvSpPr>
            <p:spPr>
              <a:xfrm>
                <a:off x="3069900" y="5348964"/>
                <a:ext cx="14983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38D06DE-4CBB-30C1-A164-44945D99A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900" y="5348964"/>
                <a:ext cx="1498359" cy="246221"/>
              </a:xfrm>
              <a:prstGeom prst="rect">
                <a:avLst/>
              </a:prstGeom>
              <a:blipFill>
                <a:blip r:embed="rId8"/>
                <a:stretch>
                  <a:fillRect l="-840" r="-840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CA76A92-F15D-12E9-D7B9-0F127DA7E61D}"/>
                  </a:ext>
                </a:extLst>
              </p:cNvPr>
              <p:cNvSpPr txBox="1"/>
              <p:nvPr/>
            </p:nvSpPr>
            <p:spPr>
              <a:xfrm>
                <a:off x="3060569" y="5694198"/>
                <a:ext cx="10375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CA76A92-F15D-12E9-D7B9-0F127DA7E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569" y="5694198"/>
                <a:ext cx="1037592" cy="246221"/>
              </a:xfrm>
              <a:prstGeom prst="rect">
                <a:avLst/>
              </a:prstGeom>
              <a:blipFill>
                <a:blip r:embed="rId9"/>
                <a:stretch>
                  <a:fillRect l="-1205" t="-5000" r="-6024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A9516CB-9947-1C0E-005B-F35F43746BFC}"/>
                  </a:ext>
                </a:extLst>
              </p:cNvPr>
              <p:cNvSpPr txBox="1"/>
              <p:nvPr/>
            </p:nvSpPr>
            <p:spPr>
              <a:xfrm>
                <a:off x="3073009" y="6089194"/>
                <a:ext cx="150316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A9516CB-9947-1C0E-005B-F35F43746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009" y="6089194"/>
                <a:ext cx="1503168" cy="246221"/>
              </a:xfrm>
              <a:prstGeom prst="rect">
                <a:avLst/>
              </a:prstGeom>
              <a:blipFill>
                <a:blip r:embed="rId10"/>
                <a:stretch>
                  <a:fillRect l="-833" t="-5000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5951B32-1338-5C80-A5AC-EA1D9251B95E}"/>
                  </a:ext>
                </a:extLst>
              </p:cNvPr>
              <p:cNvSpPr txBox="1"/>
              <p:nvPr/>
            </p:nvSpPr>
            <p:spPr>
              <a:xfrm>
                <a:off x="3063678" y="6434428"/>
                <a:ext cx="942629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5951B32-1338-5C80-A5AC-EA1D9251B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678" y="6434428"/>
                <a:ext cx="942629" cy="246221"/>
              </a:xfrm>
              <a:prstGeom prst="rect">
                <a:avLst/>
              </a:prstGeom>
              <a:blipFill>
                <a:blip r:embed="rId11"/>
                <a:stretch>
                  <a:fillRect l="-4000" t="-14286" r="-6667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曲线连接符 12">
            <a:extLst>
              <a:ext uri="{FF2B5EF4-FFF2-40B4-BE49-F238E27FC236}">
                <a16:creationId xmlns:a16="http://schemas.microsoft.com/office/drawing/2014/main" id="{1DF55027-985C-C9CB-2F7E-B356B91782E2}"/>
              </a:ext>
            </a:extLst>
          </p:cNvPr>
          <p:cNvCxnSpPr>
            <a:cxnSpLocks/>
            <a:stCxn id="14" idx="3"/>
            <a:endCxn id="19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4A47109-6695-482E-DAF4-1F744C7F2591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4A47109-6695-482E-DAF4-1F744C7F2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12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4A9614B-888C-D09E-630C-F75268EB819A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4A9614B-888C-D09E-630C-F75268EB8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13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F72708F-2F84-F05B-4BF1-F698632A9650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F72708F-2F84-F05B-4BF1-F698632A9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14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EA4F8F0-2474-E2FE-8F89-CA4A4C05B481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EA4F8F0-2474-E2FE-8F89-CA4A4C05B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15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06AFEA6-5F77-01D1-8D66-A939F441D92F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06AFEA6-5F77-01D1-8D66-A939F441D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16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0C9A894-8D5F-8C22-794A-4E163320E2F1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0C9A894-8D5F-8C22-794A-4E163320E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BE4CB207-EACF-997B-3628-11BE8076AA9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BE4CB207-EACF-997B-3628-11BE8076A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8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4F3E2120-AFC6-4CCD-4347-D500D0692EDC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4F3E2120-AFC6-4CCD-4347-D500D0692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9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4F324A72-A63A-95B8-86CF-7886FDFB35A7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4F324A72-A63A-95B8-86CF-7886FDFB3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20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9AC497E0-3427-02F5-C2FE-4BB3BA48057A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9AC497E0-3427-02F5-C2FE-4BB3BA480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21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43A04117-1D00-E8B9-C2BD-D3010E88103A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43A04117-1D00-E8B9-C2BD-D3010E881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22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曲线连接符 40">
            <a:extLst>
              <a:ext uri="{FF2B5EF4-FFF2-40B4-BE49-F238E27FC236}">
                <a16:creationId xmlns:a16="http://schemas.microsoft.com/office/drawing/2014/main" id="{AA5E5CD2-E058-C731-2897-DC746DCE9CFE}"/>
              </a:ext>
            </a:extLst>
          </p:cNvPr>
          <p:cNvCxnSpPr>
            <a:stCxn id="38" idx="0"/>
            <a:endCxn id="39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D87B4D95-A4F7-F592-EAF6-DBCB0BFFC07A}"/>
              </a:ext>
            </a:extLst>
          </p:cNvPr>
          <p:cNvCxnSpPr>
            <a:stCxn id="40" idx="2"/>
            <a:endCxn id="39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B0DF9652-D53E-52AA-9C1C-06E1B117696B}"/>
              </a:ext>
            </a:extLst>
          </p:cNvPr>
          <p:cNvCxnSpPr>
            <a:stCxn id="39" idx="3"/>
            <a:endCxn id="37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168833DA-B04E-A65F-82A7-522C88BEED0D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168833DA-B04E-A65F-82A7-522C88BEE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23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0377493A-1C47-5526-4BBA-67076CC430E5}"/>
              </a:ext>
            </a:extLst>
          </p:cNvPr>
          <p:cNvCxnSpPr>
            <a:stCxn id="37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箭头连接符 45">
            <a:extLst>
              <a:ext uri="{FF2B5EF4-FFF2-40B4-BE49-F238E27FC236}">
                <a16:creationId xmlns:a16="http://schemas.microsoft.com/office/drawing/2014/main" id="{9F77C41E-ADEB-154F-B4CB-8FFA6E7423DD}"/>
              </a:ext>
            </a:extLst>
          </p:cNvPr>
          <p:cNvCxnSpPr>
            <a:cxnSpLocks/>
            <a:stCxn id="36" idx="2"/>
            <a:endCxn id="35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6D7DA0D1-FCD7-B02E-2C56-63940EBF3772}"/>
              </a:ext>
            </a:extLst>
          </p:cNvPr>
          <p:cNvCxnSpPr>
            <a:stCxn id="35" idx="3"/>
            <a:endCxn id="18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6F40D698-65C8-3EEF-92BB-8441A6EF7BB8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6F40D698-65C8-3EEF-92BB-8441A6EF7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24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E056BEEB-5554-7286-0010-490AF50ED8FF}"/>
              </a:ext>
            </a:extLst>
          </p:cNvPr>
          <p:cNvCxnSpPr>
            <a:stCxn id="18" idx="3"/>
            <a:endCxn id="16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AAEBDC31-DDC2-71AA-3617-6BF29933AFA5}"/>
              </a:ext>
            </a:extLst>
          </p:cNvPr>
          <p:cNvCxnSpPr>
            <a:stCxn id="17" idx="2"/>
            <a:endCxn id="16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6551424-01B2-2950-12FF-CC3314A1CA7C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1057B407-A4F4-8041-9075-077061F03E6D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1057B407-A4F4-8041-9075-077061F03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25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8AF6552A-4F3E-53F5-1968-A82C81C25769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8AF6552A-4F3E-53F5-1968-A82C81C25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21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1D4BD0A4-E753-7244-1032-7D795B0815B6}"/>
              </a:ext>
            </a:extLst>
          </p:cNvPr>
          <p:cNvCxnSpPr>
            <a:endCxn id="14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A4A352FE-B638-0E4E-7A36-A7E62650D8D1}"/>
              </a:ext>
            </a:extLst>
          </p:cNvPr>
          <p:cNvCxnSpPr>
            <a:stCxn id="53" idx="2"/>
            <a:endCxn id="14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0CA8EE94-7F8E-8540-01A8-17379CDF9CAE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0CA8EE94-7F8E-8540-01A8-17379CDF9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7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41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4728C72-173C-0D05-7902-AFE435E2AB23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4728C72-173C-0D05-7902-AFE435E2A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074AD86-3270-1147-2B38-9EA2B847682C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074AD86-3270-1147-2B38-9EA2B8476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4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B2C851C-23A8-FF54-831A-7BAAF53AB65D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B2C851C-23A8-FF54-831A-7BAAF53AB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5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9771985-819D-1B75-5B87-6831E652AA07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9771985-819D-1B75-5B87-6831E652A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6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E44D2FE-6383-DA6E-9CF6-85C37905E0B0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475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E44D2FE-6383-DA6E-9CF6-85C37905E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47567" cy="430887"/>
              </a:xfrm>
              <a:prstGeom prst="rect">
                <a:avLst/>
              </a:prstGeom>
              <a:blipFill>
                <a:blip r:embed="rId7"/>
                <a:stretch>
                  <a:fillRect l="-2632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8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>
            <a:extLst>
              <a:ext uri="{FF2B5EF4-FFF2-40B4-BE49-F238E27FC236}">
                <a16:creationId xmlns:a16="http://schemas.microsoft.com/office/drawing/2014/main" id="{FB21BB8A-A037-11FC-5569-10BE426E684B}"/>
              </a:ext>
            </a:extLst>
          </p:cNvPr>
          <p:cNvSpPr/>
          <p:nvPr/>
        </p:nvSpPr>
        <p:spPr>
          <a:xfrm>
            <a:off x="3821102" y="1455576"/>
            <a:ext cx="3751536" cy="36432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051601F-9D9F-C47D-0864-8909DB0914A4}"/>
              </a:ext>
            </a:extLst>
          </p:cNvPr>
          <p:cNvSpPr txBox="1"/>
          <p:nvPr/>
        </p:nvSpPr>
        <p:spPr>
          <a:xfrm>
            <a:off x="4977751" y="2045585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Hidden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A308CDD-AE8E-9767-9949-6312ECCA93CE}"/>
              </a:ext>
            </a:extLst>
          </p:cNvPr>
          <p:cNvSpPr txBox="1"/>
          <p:nvPr/>
        </p:nvSpPr>
        <p:spPr>
          <a:xfrm>
            <a:off x="977297" y="5654350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sigmoid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83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3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/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blipFill>
                <a:blip r:embed="rId4"/>
                <a:stretch>
                  <a:fillRect l="-1818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/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blipFill>
                <a:blip r:embed="rId5"/>
                <a:stretch>
                  <a:fillRect l="-2439" r="-6098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/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blipFill>
                <a:blip r:embed="rId6"/>
                <a:stretch>
                  <a:fillRect l="-840" t="-5000" r="-840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DE6DD2A-8BC2-42DD-A3AC-7416BE31FE15}"/>
                  </a:ext>
                </a:extLst>
              </p:cNvPr>
              <p:cNvSpPr txBox="1"/>
              <p:nvPr/>
            </p:nvSpPr>
            <p:spPr>
              <a:xfrm>
                <a:off x="1033567" y="6434428"/>
                <a:ext cx="10375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DE6DD2A-8BC2-42DD-A3AC-7416BE31F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67" y="6434428"/>
                <a:ext cx="1037592" cy="246221"/>
              </a:xfrm>
              <a:prstGeom prst="rect">
                <a:avLst/>
              </a:prstGeom>
              <a:blipFill>
                <a:blip r:embed="rId7"/>
                <a:stretch>
                  <a:fillRect l="-2410" t="-4762" r="-4819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38D06DE-4CBB-30C1-A164-44945D99A0C4}"/>
                  </a:ext>
                </a:extLst>
              </p:cNvPr>
              <p:cNvSpPr txBox="1"/>
              <p:nvPr/>
            </p:nvSpPr>
            <p:spPr>
              <a:xfrm>
                <a:off x="3069900" y="5348964"/>
                <a:ext cx="14983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38D06DE-4CBB-30C1-A164-44945D99A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900" y="5348964"/>
                <a:ext cx="1498359" cy="246221"/>
              </a:xfrm>
              <a:prstGeom prst="rect">
                <a:avLst/>
              </a:prstGeom>
              <a:blipFill>
                <a:blip r:embed="rId8"/>
                <a:stretch>
                  <a:fillRect l="-840" r="-840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CA76A92-F15D-12E9-D7B9-0F127DA7E61D}"/>
                  </a:ext>
                </a:extLst>
              </p:cNvPr>
              <p:cNvSpPr txBox="1"/>
              <p:nvPr/>
            </p:nvSpPr>
            <p:spPr>
              <a:xfrm>
                <a:off x="3060569" y="5694198"/>
                <a:ext cx="10375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CA76A92-F15D-12E9-D7B9-0F127DA7E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569" y="5694198"/>
                <a:ext cx="1037592" cy="246221"/>
              </a:xfrm>
              <a:prstGeom prst="rect">
                <a:avLst/>
              </a:prstGeom>
              <a:blipFill>
                <a:blip r:embed="rId9"/>
                <a:stretch>
                  <a:fillRect l="-1205" t="-5000" r="-6024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A9516CB-9947-1C0E-005B-F35F43746BFC}"/>
                  </a:ext>
                </a:extLst>
              </p:cNvPr>
              <p:cNvSpPr txBox="1"/>
              <p:nvPr/>
            </p:nvSpPr>
            <p:spPr>
              <a:xfrm>
                <a:off x="3073009" y="6089194"/>
                <a:ext cx="150316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A9516CB-9947-1C0E-005B-F35F43746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009" y="6089194"/>
                <a:ext cx="1503168" cy="246221"/>
              </a:xfrm>
              <a:prstGeom prst="rect">
                <a:avLst/>
              </a:prstGeom>
              <a:blipFill>
                <a:blip r:embed="rId10"/>
                <a:stretch>
                  <a:fillRect l="-833" t="-5000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5951B32-1338-5C80-A5AC-EA1D9251B95E}"/>
                  </a:ext>
                </a:extLst>
              </p:cNvPr>
              <p:cNvSpPr txBox="1"/>
              <p:nvPr/>
            </p:nvSpPr>
            <p:spPr>
              <a:xfrm>
                <a:off x="3063678" y="6434428"/>
                <a:ext cx="94262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5951B32-1338-5C80-A5AC-EA1D9251B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678" y="6434428"/>
                <a:ext cx="942629" cy="246221"/>
              </a:xfrm>
              <a:prstGeom prst="rect">
                <a:avLst/>
              </a:prstGeom>
              <a:blipFill>
                <a:blip r:embed="rId11"/>
                <a:stretch>
                  <a:fillRect l="-4000" t="-14286" r="-6667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曲线连接符 12">
            <a:extLst>
              <a:ext uri="{FF2B5EF4-FFF2-40B4-BE49-F238E27FC236}">
                <a16:creationId xmlns:a16="http://schemas.microsoft.com/office/drawing/2014/main" id="{1DF55027-985C-C9CB-2F7E-B356B91782E2}"/>
              </a:ext>
            </a:extLst>
          </p:cNvPr>
          <p:cNvCxnSpPr>
            <a:cxnSpLocks/>
            <a:stCxn id="14" idx="3"/>
            <a:endCxn id="19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4A47109-6695-482E-DAF4-1F744C7F2591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4A47109-6695-482E-DAF4-1F744C7F2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12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4A9614B-888C-D09E-630C-F75268EB819A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4A9614B-888C-D09E-630C-F75268EB8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13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F72708F-2F84-F05B-4BF1-F698632A9650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F72708F-2F84-F05B-4BF1-F698632A9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14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EA4F8F0-2474-E2FE-8F89-CA4A4C05B481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EA4F8F0-2474-E2FE-8F89-CA4A4C05B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15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06AFEA6-5F77-01D1-8D66-A939F441D92F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06AFEA6-5F77-01D1-8D66-A939F441D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16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0C9A894-8D5F-8C22-794A-4E163320E2F1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0C9A894-8D5F-8C22-794A-4E163320E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BE4CB207-EACF-997B-3628-11BE8076AA9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BE4CB207-EACF-997B-3628-11BE8076A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8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4F3E2120-AFC6-4CCD-4347-D500D0692EDC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4F3E2120-AFC6-4CCD-4347-D500D0692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9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4F324A72-A63A-95B8-86CF-7886FDFB35A7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4F324A72-A63A-95B8-86CF-7886FDFB3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20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9AC497E0-3427-02F5-C2FE-4BB3BA48057A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9AC497E0-3427-02F5-C2FE-4BB3BA480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21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43A04117-1D00-E8B9-C2BD-D3010E88103A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43A04117-1D00-E8B9-C2BD-D3010E881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22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曲线连接符 40">
            <a:extLst>
              <a:ext uri="{FF2B5EF4-FFF2-40B4-BE49-F238E27FC236}">
                <a16:creationId xmlns:a16="http://schemas.microsoft.com/office/drawing/2014/main" id="{AA5E5CD2-E058-C731-2897-DC746DCE9CFE}"/>
              </a:ext>
            </a:extLst>
          </p:cNvPr>
          <p:cNvCxnSpPr>
            <a:stCxn id="38" idx="0"/>
            <a:endCxn id="39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D87B4D95-A4F7-F592-EAF6-DBCB0BFFC07A}"/>
              </a:ext>
            </a:extLst>
          </p:cNvPr>
          <p:cNvCxnSpPr>
            <a:stCxn id="40" idx="2"/>
            <a:endCxn id="39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B0DF9652-D53E-52AA-9C1C-06E1B117696B}"/>
              </a:ext>
            </a:extLst>
          </p:cNvPr>
          <p:cNvCxnSpPr>
            <a:stCxn id="39" idx="3"/>
            <a:endCxn id="37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168833DA-B04E-A65F-82A7-522C88BEED0D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168833DA-B04E-A65F-82A7-522C88BEE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23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0377493A-1C47-5526-4BBA-67076CC430E5}"/>
              </a:ext>
            </a:extLst>
          </p:cNvPr>
          <p:cNvCxnSpPr>
            <a:stCxn id="37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箭头连接符 45">
            <a:extLst>
              <a:ext uri="{FF2B5EF4-FFF2-40B4-BE49-F238E27FC236}">
                <a16:creationId xmlns:a16="http://schemas.microsoft.com/office/drawing/2014/main" id="{9F77C41E-ADEB-154F-B4CB-8FFA6E7423DD}"/>
              </a:ext>
            </a:extLst>
          </p:cNvPr>
          <p:cNvCxnSpPr>
            <a:cxnSpLocks/>
            <a:stCxn id="36" idx="2"/>
            <a:endCxn id="35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6D7DA0D1-FCD7-B02E-2C56-63940EBF3772}"/>
              </a:ext>
            </a:extLst>
          </p:cNvPr>
          <p:cNvCxnSpPr>
            <a:stCxn id="35" idx="3"/>
            <a:endCxn id="18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6F40D698-65C8-3EEF-92BB-8441A6EF7BB8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6F40D698-65C8-3EEF-92BB-8441A6EF7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24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E056BEEB-5554-7286-0010-490AF50ED8FF}"/>
              </a:ext>
            </a:extLst>
          </p:cNvPr>
          <p:cNvCxnSpPr>
            <a:stCxn id="18" idx="3"/>
            <a:endCxn id="16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AAEBDC31-DDC2-71AA-3617-6BF29933AFA5}"/>
              </a:ext>
            </a:extLst>
          </p:cNvPr>
          <p:cNvCxnSpPr>
            <a:stCxn id="17" idx="2"/>
            <a:endCxn id="16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6551424-01B2-2950-12FF-CC3314A1CA7C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1057B407-A4F4-8041-9075-077061F03E6D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1057B407-A4F4-8041-9075-077061F03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25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8AF6552A-4F3E-53F5-1968-A82C81C25769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8AF6552A-4F3E-53F5-1968-A82C81C25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26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1D4BD0A4-E753-7244-1032-7D795B0815B6}"/>
              </a:ext>
            </a:extLst>
          </p:cNvPr>
          <p:cNvCxnSpPr>
            <a:endCxn id="14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A4A352FE-B638-0E4E-7A36-A7E62650D8D1}"/>
              </a:ext>
            </a:extLst>
          </p:cNvPr>
          <p:cNvCxnSpPr>
            <a:stCxn id="53" idx="2"/>
            <a:endCxn id="14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0CA8EE94-7F8E-8540-01A8-17379CDF9CAE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0CA8EE94-7F8E-8540-01A8-17379CDF9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7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A8736E7-3F7C-66A8-909D-D48188DA2AA3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A8736E7-3F7C-66A8-909D-D48188DA2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28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C7EC94B-D762-EB1E-52B8-128F895E46A0}"/>
                  </a:ext>
                </a:extLst>
              </p:cNvPr>
              <p:cNvSpPr txBox="1"/>
              <p:nvPr/>
            </p:nvSpPr>
            <p:spPr>
              <a:xfrm>
                <a:off x="5591998" y="5714749"/>
                <a:ext cx="1970924" cy="250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CN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CN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C7EC94B-D762-EB1E-52B8-128F895E4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98" y="5714749"/>
                <a:ext cx="1970924" cy="250646"/>
              </a:xfrm>
              <a:prstGeom prst="rect">
                <a:avLst/>
              </a:prstGeom>
              <a:blipFill>
                <a:blip r:embed="rId29"/>
                <a:stretch>
                  <a:fillRect l="-641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BCB699E-6B48-118E-28DA-D7A9BC74074D}"/>
                  </a:ext>
                </a:extLst>
              </p:cNvPr>
              <p:cNvSpPr txBox="1"/>
              <p:nvPr/>
            </p:nvSpPr>
            <p:spPr>
              <a:xfrm>
                <a:off x="5590321" y="5333512"/>
                <a:ext cx="975716" cy="250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BCB699E-6B48-118E-28DA-D7A9BC740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321" y="5333512"/>
                <a:ext cx="975716" cy="250646"/>
              </a:xfrm>
              <a:prstGeom prst="rect">
                <a:avLst/>
              </a:prstGeom>
              <a:blipFill>
                <a:blip r:embed="rId30"/>
                <a:stretch>
                  <a:fillRect l="-2597" r="-7792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B8735F1B-4F26-306B-9869-C8F630BB88C3}"/>
              </a:ext>
            </a:extLst>
          </p:cNvPr>
          <p:cNvSpPr txBox="1"/>
          <p:nvPr/>
        </p:nvSpPr>
        <p:spPr>
          <a:xfrm>
            <a:off x="5178490" y="5533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288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3C52EA2-C751-430C-91E0-B3A9D2405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817" y="2235814"/>
            <a:ext cx="10496365" cy="1415988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Descent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64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9013600-4503-8F62-5BBD-18C1997F5F46}"/>
                  </a:ext>
                </a:extLst>
              </p:cNvPr>
              <p:cNvSpPr txBox="1"/>
              <p:nvPr/>
            </p:nvSpPr>
            <p:spPr>
              <a:xfrm>
                <a:off x="4609322" y="2262674"/>
                <a:ext cx="2272070" cy="5852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</m:t>
                          </m:r>
                        </m:den>
                      </m:f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9013600-4503-8F62-5BBD-18C1997F5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322" y="2262674"/>
                <a:ext cx="2272070" cy="585225"/>
              </a:xfrm>
              <a:prstGeom prst="rect">
                <a:avLst/>
              </a:prstGeom>
              <a:blipFill>
                <a:blip r:embed="rId3"/>
                <a:stretch>
                  <a:fillRect t="-2128" b="-127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117CF922-25C8-7136-98D2-039274F4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Descent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B9982D5-90BE-DA35-FA7F-1ECB1FF23E05}"/>
                  </a:ext>
                </a:extLst>
              </p:cNvPr>
              <p:cNvSpPr txBox="1"/>
              <p:nvPr/>
            </p:nvSpPr>
            <p:spPr>
              <a:xfrm>
                <a:off x="4609322" y="3310814"/>
                <a:ext cx="2272070" cy="5852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den>
                      </m:f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B9982D5-90BE-DA35-FA7F-1ECB1FF23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322" y="3310814"/>
                <a:ext cx="2272070" cy="585225"/>
              </a:xfrm>
              <a:prstGeom prst="rect">
                <a:avLst/>
              </a:prstGeom>
              <a:blipFill>
                <a:blip r:embed="rId4"/>
                <a:stretch>
                  <a:fillRect t="-2128" b="-14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F266D6FB-344C-FC86-59A6-54DECA7B33CC}"/>
              </a:ext>
            </a:extLst>
          </p:cNvPr>
          <p:cNvSpPr/>
          <p:nvPr/>
        </p:nvSpPr>
        <p:spPr>
          <a:xfrm>
            <a:off x="4786603" y="2407297"/>
            <a:ext cx="373225" cy="34523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7929211-2C39-D4DB-B535-184609EE22FE}"/>
              </a:ext>
            </a:extLst>
          </p:cNvPr>
          <p:cNvSpPr txBox="1"/>
          <p:nvPr/>
        </p:nvSpPr>
        <p:spPr>
          <a:xfrm>
            <a:off x="3803603" y="2711799"/>
            <a:ext cx="1401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kumimoji="1" lang="zh-CN" alt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endParaRPr kumimoji="1" lang="zh-CN" altLang="en-US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E9784A9-2FAD-FAFE-7267-CD3898D5E366}"/>
              </a:ext>
            </a:extLst>
          </p:cNvPr>
          <p:cNvSpPr/>
          <p:nvPr/>
        </p:nvSpPr>
        <p:spPr>
          <a:xfrm>
            <a:off x="5442859" y="2410407"/>
            <a:ext cx="304800" cy="345233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8303514-E19A-4807-AC99-D6C02A717C95}"/>
              </a:ext>
            </a:extLst>
          </p:cNvPr>
          <p:cNvSpPr txBox="1"/>
          <p:nvPr/>
        </p:nvSpPr>
        <p:spPr>
          <a:xfrm>
            <a:off x="4712061" y="2004718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kumimoji="1" lang="zh-CN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E1DCFC2-A476-2E6F-AB5A-B10B09CFBF90}"/>
              </a:ext>
            </a:extLst>
          </p:cNvPr>
          <p:cNvSpPr/>
          <p:nvPr/>
        </p:nvSpPr>
        <p:spPr>
          <a:xfrm>
            <a:off x="6220406" y="2282870"/>
            <a:ext cx="450980" cy="5852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759B820-34DA-2221-37D1-28EF514BA085}"/>
              </a:ext>
            </a:extLst>
          </p:cNvPr>
          <p:cNvSpPr/>
          <p:nvPr/>
        </p:nvSpPr>
        <p:spPr>
          <a:xfrm>
            <a:off x="6010400" y="2477178"/>
            <a:ext cx="182012" cy="24424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858C06A-7CBF-03B1-7443-FFDB877642DE}"/>
              </a:ext>
            </a:extLst>
          </p:cNvPr>
          <p:cNvSpPr txBox="1"/>
          <p:nvPr/>
        </p:nvSpPr>
        <p:spPr>
          <a:xfrm>
            <a:off x="5232943" y="2787497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kumimoji="1" lang="zh-CN" altLang="en-US" sz="1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kumimoji="1" lang="zh-CN" altLang="en-US" sz="1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83C3C7D-02A9-DCDD-4CB0-B9A3B076552F}"/>
              </a:ext>
            </a:extLst>
          </p:cNvPr>
          <p:cNvSpPr txBox="1"/>
          <p:nvPr/>
        </p:nvSpPr>
        <p:spPr>
          <a:xfrm>
            <a:off x="6699364" y="2404644"/>
            <a:ext cx="85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gradient</a:t>
            </a:r>
            <a:endParaRPr kumimoji="1"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F029CC9-5D6B-A1B8-B430-35AD2C9601DD}"/>
              </a:ext>
            </a:extLst>
          </p:cNvPr>
          <p:cNvSpPr/>
          <p:nvPr/>
        </p:nvSpPr>
        <p:spPr>
          <a:xfrm>
            <a:off x="6129970" y="3331010"/>
            <a:ext cx="450980" cy="5852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0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9B08D84-00C7-4505-6DB1-0D8F06AC0AAB}"/>
              </a:ext>
            </a:extLst>
          </p:cNvPr>
          <p:cNvSpPr txBox="1"/>
          <p:nvPr/>
        </p:nvSpPr>
        <p:spPr>
          <a:xfrm>
            <a:off x="799357" y="5440645"/>
            <a:ext cx="4875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How?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rule!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692901F9-23A2-CBEC-F377-6BFDEB587A59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6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9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0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1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B3F34C92-C731-432D-286E-78BAE6A7F72F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7DD5316-0289-86FE-9CAC-56E84CFB8100}"/>
              </a:ext>
            </a:extLst>
          </p:cNvPr>
          <p:cNvCxnSpPr>
            <a:stCxn id="46" idx="2"/>
            <a:endCxn id="4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5FF902F-84A5-13E1-74AF-6792A60AF3A2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D276FB3-DA1F-50F1-38B6-43AA2439EC67}"/>
              </a:ext>
            </a:extLst>
          </p:cNvPr>
          <p:cNvCxnSpPr>
            <a:stCxn id="4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D8BDA774-7AA0-24BE-66FF-105F00FC125E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44124574-E822-E97F-7BED-56FADADC4BEB}"/>
              </a:ext>
            </a:extLst>
          </p:cNvPr>
          <p:cNvCxnSpPr>
            <a:stCxn id="41" idx="3"/>
            <a:endCxn id="4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68A57FE-69DE-CD08-4EF6-CE0D237D8079}"/>
              </a:ext>
            </a:extLst>
          </p:cNvPr>
          <p:cNvCxnSpPr>
            <a:stCxn id="40" idx="3"/>
            <a:endCxn id="38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583F51D4-7BDF-1B27-E7F7-3D229E5362C6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0E8888-F59B-4D0B-6E62-3299210E798C}"/>
              </a:ext>
            </a:extLst>
          </p:cNvPr>
          <p:cNvCxnSpPr>
            <a:stCxn id="38" idx="3"/>
            <a:endCxn id="37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19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F80E33C1-C853-D0EF-A6E4-400BE23B53D5}"/>
              </a:ext>
            </a:extLst>
          </p:cNvPr>
          <p:cNvCxnSpPr>
            <a:endCxn id="36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28D63041-1ABB-80C0-971D-ACBC88546BF9}"/>
              </a:ext>
            </a:extLst>
          </p:cNvPr>
          <p:cNvCxnSpPr>
            <a:stCxn id="59" idx="2"/>
            <a:endCxn id="36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21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矩形 63">
            <a:extLst>
              <a:ext uri="{FF2B5EF4-FFF2-40B4-BE49-F238E27FC236}">
                <a16:creationId xmlns:a16="http://schemas.microsoft.com/office/drawing/2014/main" id="{678FBD8E-2BD8-81FA-1804-07340EBBF846}"/>
              </a:ext>
            </a:extLst>
          </p:cNvPr>
          <p:cNvSpPr/>
          <p:nvPr/>
        </p:nvSpPr>
        <p:spPr>
          <a:xfrm>
            <a:off x="3778900" y="1408925"/>
            <a:ext cx="4790247" cy="6130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4DB13C28-A5A1-2A89-28A8-5FB175F2C0E8}"/>
                  </a:ext>
                </a:extLst>
              </p:cNvPr>
              <p:cNvSpPr txBox="1"/>
              <p:nvPr/>
            </p:nvSpPr>
            <p:spPr>
              <a:xfrm>
                <a:off x="3528432" y="770398"/>
                <a:ext cx="1095749" cy="560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4DB13C28-A5A1-2A89-28A8-5FB175F2C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432" y="770398"/>
                <a:ext cx="1095749" cy="560538"/>
              </a:xfrm>
              <a:prstGeom prst="rect">
                <a:avLst/>
              </a:prstGeom>
              <a:blipFill>
                <a:blip r:embed="rId22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28AC813D-DBEB-EFC7-3C26-DE94D5F2736E}"/>
                  </a:ext>
                </a:extLst>
              </p:cNvPr>
              <p:cNvSpPr txBox="1"/>
              <p:nvPr/>
            </p:nvSpPr>
            <p:spPr>
              <a:xfrm>
                <a:off x="4831428" y="772774"/>
                <a:ext cx="1104470" cy="560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28AC813D-DBEB-EFC7-3C26-DE94D5F27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428" y="772774"/>
                <a:ext cx="1104470" cy="560538"/>
              </a:xfrm>
              <a:prstGeom prst="rect">
                <a:avLst/>
              </a:prstGeom>
              <a:blipFill>
                <a:blip r:embed="rId23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8119CAE8-5C78-8E06-A724-6FDB8817DB17}"/>
                  </a:ext>
                </a:extLst>
              </p:cNvPr>
              <p:cNvSpPr txBox="1"/>
              <p:nvPr/>
            </p:nvSpPr>
            <p:spPr>
              <a:xfrm>
                <a:off x="6180982" y="770398"/>
                <a:ext cx="1104470" cy="560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8119CAE8-5C78-8E06-A724-6FDB8817D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982" y="770398"/>
                <a:ext cx="1104470" cy="560538"/>
              </a:xfrm>
              <a:prstGeom prst="rect">
                <a:avLst/>
              </a:prstGeom>
              <a:blipFill>
                <a:blip r:embed="rId2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F25D4215-CF4E-93CA-F4C9-097601FEB206}"/>
                  </a:ext>
                </a:extLst>
              </p:cNvPr>
              <p:cNvSpPr txBox="1"/>
              <p:nvPr/>
            </p:nvSpPr>
            <p:spPr>
              <a:xfrm>
                <a:off x="7476829" y="773794"/>
                <a:ext cx="1104470" cy="560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F25D4215-CF4E-93CA-F4C9-097601FEB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829" y="773794"/>
                <a:ext cx="1104470" cy="560538"/>
              </a:xfrm>
              <a:prstGeom prst="rect">
                <a:avLst/>
              </a:prstGeom>
              <a:blipFill>
                <a:blip r:embed="rId25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03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4" grpId="0" animBg="1"/>
      <p:bldP spid="69" grpId="0"/>
      <p:bldP spid="70" grpId="0"/>
      <p:bldP spid="71" grpId="0"/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3C52EA2-C751-430C-91E0-B3A9D2405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817" y="2235814"/>
            <a:ext cx="10496365" cy="1415988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77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692901F9-23A2-CBEC-F377-6BFDEB587A59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6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9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0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1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B3F34C92-C731-432D-286E-78BAE6A7F72F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7DD5316-0289-86FE-9CAC-56E84CFB8100}"/>
              </a:ext>
            </a:extLst>
          </p:cNvPr>
          <p:cNvCxnSpPr>
            <a:stCxn id="46" idx="2"/>
            <a:endCxn id="4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5FF902F-84A5-13E1-74AF-6792A60AF3A2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D276FB3-DA1F-50F1-38B6-43AA2439EC67}"/>
              </a:ext>
            </a:extLst>
          </p:cNvPr>
          <p:cNvCxnSpPr>
            <a:stCxn id="4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D8BDA774-7AA0-24BE-66FF-105F00FC125E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44124574-E822-E97F-7BED-56FADADC4BEB}"/>
              </a:ext>
            </a:extLst>
          </p:cNvPr>
          <p:cNvCxnSpPr>
            <a:stCxn id="41" idx="3"/>
            <a:endCxn id="4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68A57FE-69DE-CD08-4EF6-CE0D237D8079}"/>
              </a:ext>
            </a:extLst>
          </p:cNvPr>
          <p:cNvCxnSpPr>
            <a:stCxn id="40" idx="3"/>
            <a:endCxn id="38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583F51D4-7BDF-1B27-E7F7-3D229E5362C6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0E8888-F59B-4D0B-6E62-3299210E798C}"/>
              </a:ext>
            </a:extLst>
          </p:cNvPr>
          <p:cNvCxnSpPr>
            <a:stCxn id="38" idx="3"/>
            <a:endCxn id="37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blipFill>
                <a:blip r:embed="rId19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F80E33C1-C853-D0EF-A6E4-400BE23B53D5}"/>
              </a:ext>
            </a:extLst>
          </p:cNvPr>
          <p:cNvCxnSpPr>
            <a:endCxn id="36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28D63041-1ABB-80C0-971D-ACBC88546BF9}"/>
              </a:ext>
            </a:extLst>
          </p:cNvPr>
          <p:cNvCxnSpPr>
            <a:stCxn id="59" idx="2"/>
            <a:endCxn id="36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21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F25D4215-CF4E-93CA-F4C9-097601FEB206}"/>
                  </a:ext>
                </a:extLst>
              </p:cNvPr>
              <p:cNvSpPr txBox="1"/>
              <p:nvPr/>
            </p:nvSpPr>
            <p:spPr>
              <a:xfrm>
                <a:off x="8520204" y="622767"/>
                <a:ext cx="1506887" cy="523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F25D4215-CF4E-93CA-F4C9-097601FEB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04" y="622767"/>
                <a:ext cx="1506887" cy="523670"/>
              </a:xfrm>
              <a:prstGeom prst="rect">
                <a:avLst/>
              </a:prstGeom>
              <a:blipFill>
                <a:blip r:embed="rId2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252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692901F9-23A2-CBEC-F377-6BFDEB587A59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6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9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0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1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B3F34C92-C731-432D-286E-78BAE6A7F72F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7DD5316-0289-86FE-9CAC-56E84CFB8100}"/>
              </a:ext>
            </a:extLst>
          </p:cNvPr>
          <p:cNvCxnSpPr>
            <a:stCxn id="46" idx="2"/>
            <a:endCxn id="4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5FF902F-84A5-13E1-74AF-6792A60AF3A2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D276FB3-DA1F-50F1-38B6-43AA2439EC67}"/>
              </a:ext>
            </a:extLst>
          </p:cNvPr>
          <p:cNvCxnSpPr>
            <a:stCxn id="4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D8BDA774-7AA0-24BE-66FF-105F00FC125E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44124574-E822-E97F-7BED-56FADADC4BEB}"/>
              </a:ext>
            </a:extLst>
          </p:cNvPr>
          <p:cNvCxnSpPr>
            <a:stCxn id="41" idx="3"/>
            <a:endCxn id="4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68A57FE-69DE-CD08-4EF6-CE0D237D8079}"/>
              </a:ext>
            </a:extLst>
          </p:cNvPr>
          <p:cNvCxnSpPr>
            <a:stCxn id="40" idx="3"/>
            <a:endCxn id="38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583F51D4-7BDF-1B27-E7F7-3D229E5362C6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0E8888-F59B-4D0B-6E62-3299210E798C}"/>
              </a:ext>
            </a:extLst>
          </p:cNvPr>
          <p:cNvCxnSpPr>
            <a:stCxn id="38" idx="3"/>
            <a:endCxn id="37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19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F80E33C1-C853-D0EF-A6E4-400BE23B53D5}"/>
              </a:ext>
            </a:extLst>
          </p:cNvPr>
          <p:cNvCxnSpPr>
            <a:endCxn id="36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28D63041-1ABB-80C0-971D-ACBC88546BF9}"/>
              </a:ext>
            </a:extLst>
          </p:cNvPr>
          <p:cNvCxnSpPr>
            <a:stCxn id="59" idx="2"/>
            <a:endCxn id="36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21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F25D4215-CF4E-93CA-F4C9-097601FEB206}"/>
                  </a:ext>
                </a:extLst>
              </p:cNvPr>
              <p:cNvSpPr txBox="1"/>
              <p:nvPr/>
            </p:nvSpPr>
            <p:spPr>
              <a:xfrm>
                <a:off x="8520204" y="622767"/>
                <a:ext cx="1506887" cy="523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F25D4215-CF4E-93CA-F4C9-097601FEB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04" y="622767"/>
                <a:ext cx="1506887" cy="523670"/>
              </a:xfrm>
              <a:prstGeom prst="rect">
                <a:avLst/>
              </a:prstGeom>
              <a:blipFill>
                <a:blip r:embed="rId2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E59B625-3008-4703-E30C-C679CAE7EC90}"/>
                  </a:ext>
                </a:extLst>
              </p:cNvPr>
              <p:cNvSpPr txBox="1"/>
              <p:nvPr/>
            </p:nvSpPr>
            <p:spPr>
              <a:xfrm>
                <a:off x="8520205" y="1218850"/>
                <a:ext cx="1348382" cy="523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E59B625-3008-4703-E30C-C679CAE7E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05" y="1218850"/>
                <a:ext cx="1348382" cy="523670"/>
              </a:xfrm>
              <a:prstGeom prst="rect">
                <a:avLst/>
              </a:prstGeom>
              <a:blipFill>
                <a:blip r:embed="rId2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208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692901F9-23A2-CBEC-F377-6BFDEB587A59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6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9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0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1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B3F34C92-C731-432D-286E-78BAE6A7F72F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7DD5316-0289-86FE-9CAC-56E84CFB8100}"/>
              </a:ext>
            </a:extLst>
          </p:cNvPr>
          <p:cNvCxnSpPr>
            <a:stCxn id="46" idx="2"/>
            <a:endCxn id="4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5FF902F-84A5-13E1-74AF-6792A60AF3A2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D276FB3-DA1F-50F1-38B6-43AA2439EC67}"/>
              </a:ext>
            </a:extLst>
          </p:cNvPr>
          <p:cNvCxnSpPr>
            <a:stCxn id="4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D8BDA774-7AA0-24BE-66FF-105F00FC125E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44124574-E822-E97F-7BED-56FADADC4BEB}"/>
              </a:ext>
            </a:extLst>
          </p:cNvPr>
          <p:cNvCxnSpPr>
            <a:stCxn id="41" idx="3"/>
            <a:endCxn id="4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68A57FE-69DE-CD08-4EF6-CE0D237D8079}"/>
              </a:ext>
            </a:extLst>
          </p:cNvPr>
          <p:cNvCxnSpPr>
            <a:stCxn id="40" idx="3"/>
            <a:endCxn id="38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583F51D4-7BDF-1B27-E7F7-3D229E5362C6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0E8888-F59B-4D0B-6E62-3299210E798C}"/>
              </a:ext>
            </a:extLst>
          </p:cNvPr>
          <p:cNvCxnSpPr>
            <a:stCxn id="38" idx="3"/>
            <a:endCxn id="37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19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F80E33C1-C853-D0EF-A6E4-400BE23B53D5}"/>
              </a:ext>
            </a:extLst>
          </p:cNvPr>
          <p:cNvCxnSpPr>
            <a:endCxn id="36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28D63041-1ABB-80C0-971D-ACBC88546BF9}"/>
              </a:ext>
            </a:extLst>
          </p:cNvPr>
          <p:cNvCxnSpPr>
            <a:stCxn id="59" idx="2"/>
            <a:endCxn id="36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21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F25D4215-CF4E-93CA-F4C9-097601FEB206}"/>
                  </a:ext>
                </a:extLst>
              </p:cNvPr>
              <p:cNvSpPr txBox="1"/>
              <p:nvPr/>
            </p:nvSpPr>
            <p:spPr>
              <a:xfrm>
                <a:off x="8520204" y="622767"/>
                <a:ext cx="1506887" cy="523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F25D4215-CF4E-93CA-F4C9-097601FEB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04" y="622767"/>
                <a:ext cx="1506887" cy="523670"/>
              </a:xfrm>
              <a:prstGeom prst="rect">
                <a:avLst/>
              </a:prstGeom>
              <a:blipFill>
                <a:blip r:embed="rId2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E59B625-3008-4703-E30C-C679CAE7EC90}"/>
                  </a:ext>
                </a:extLst>
              </p:cNvPr>
              <p:cNvSpPr txBox="1"/>
              <p:nvPr/>
            </p:nvSpPr>
            <p:spPr>
              <a:xfrm>
                <a:off x="8520205" y="1218850"/>
                <a:ext cx="1348382" cy="523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E59B625-3008-4703-E30C-C679CAE7E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05" y="1218850"/>
                <a:ext cx="1348382" cy="523670"/>
              </a:xfrm>
              <a:prstGeom prst="rect">
                <a:avLst/>
              </a:prstGeom>
              <a:blipFill>
                <a:blip r:embed="rId2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6848BBF-2170-A901-7311-A8D43D6729F1}"/>
                  </a:ext>
                </a:extLst>
              </p:cNvPr>
              <p:cNvSpPr txBox="1"/>
              <p:nvPr/>
            </p:nvSpPr>
            <p:spPr>
              <a:xfrm>
                <a:off x="6180668" y="640797"/>
                <a:ext cx="1551771" cy="536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6848BBF-2170-A901-7311-A8D43D672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68" y="640797"/>
                <a:ext cx="1551771" cy="536429"/>
              </a:xfrm>
              <a:prstGeom prst="rect">
                <a:avLst/>
              </a:prstGeom>
              <a:blipFill>
                <a:blip r:embed="rId24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530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692901F9-23A2-CBEC-F377-6BFDEB587A59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6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9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0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1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B3F34C92-C731-432D-286E-78BAE6A7F72F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7DD5316-0289-86FE-9CAC-56E84CFB8100}"/>
              </a:ext>
            </a:extLst>
          </p:cNvPr>
          <p:cNvCxnSpPr>
            <a:stCxn id="46" idx="2"/>
            <a:endCxn id="4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5FF902F-84A5-13E1-74AF-6792A60AF3A2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D276FB3-DA1F-50F1-38B6-43AA2439EC67}"/>
              </a:ext>
            </a:extLst>
          </p:cNvPr>
          <p:cNvCxnSpPr>
            <a:stCxn id="4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D8BDA774-7AA0-24BE-66FF-105F00FC125E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44124574-E822-E97F-7BED-56FADADC4BEB}"/>
              </a:ext>
            </a:extLst>
          </p:cNvPr>
          <p:cNvCxnSpPr>
            <a:stCxn id="41" idx="3"/>
            <a:endCxn id="4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68A57FE-69DE-CD08-4EF6-CE0D237D8079}"/>
              </a:ext>
            </a:extLst>
          </p:cNvPr>
          <p:cNvCxnSpPr>
            <a:stCxn id="40" idx="3"/>
            <a:endCxn id="38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583F51D4-7BDF-1B27-E7F7-3D229E5362C6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0E8888-F59B-4D0B-6E62-3299210E798C}"/>
              </a:ext>
            </a:extLst>
          </p:cNvPr>
          <p:cNvCxnSpPr>
            <a:stCxn id="38" idx="3"/>
            <a:endCxn id="37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19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F80E33C1-C853-D0EF-A6E4-400BE23B53D5}"/>
              </a:ext>
            </a:extLst>
          </p:cNvPr>
          <p:cNvCxnSpPr>
            <a:endCxn id="36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28D63041-1ABB-80C0-971D-ACBC88546BF9}"/>
              </a:ext>
            </a:extLst>
          </p:cNvPr>
          <p:cNvCxnSpPr>
            <a:stCxn id="59" idx="2"/>
            <a:endCxn id="36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21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F25D4215-CF4E-93CA-F4C9-097601FEB206}"/>
                  </a:ext>
                </a:extLst>
              </p:cNvPr>
              <p:cNvSpPr txBox="1"/>
              <p:nvPr/>
            </p:nvSpPr>
            <p:spPr>
              <a:xfrm>
                <a:off x="8520204" y="622767"/>
                <a:ext cx="1506887" cy="523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F25D4215-CF4E-93CA-F4C9-097601FEB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04" y="622767"/>
                <a:ext cx="1506887" cy="523670"/>
              </a:xfrm>
              <a:prstGeom prst="rect">
                <a:avLst/>
              </a:prstGeom>
              <a:blipFill>
                <a:blip r:embed="rId2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E59B625-3008-4703-E30C-C679CAE7EC90}"/>
                  </a:ext>
                </a:extLst>
              </p:cNvPr>
              <p:cNvSpPr txBox="1"/>
              <p:nvPr/>
            </p:nvSpPr>
            <p:spPr>
              <a:xfrm>
                <a:off x="8520205" y="1218850"/>
                <a:ext cx="1348382" cy="523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E59B625-3008-4703-E30C-C679CAE7E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05" y="1218850"/>
                <a:ext cx="1348382" cy="523670"/>
              </a:xfrm>
              <a:prstGeom prst="rect">
                <a:avLst/>
              </a:prstGeom>
              <a:blipFill>
                <a:blip r:embed="rId2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37702AA-28A7-00B3-B1D5-CD9FF8179E13}"/>
                  </a:ext>
                </a:extLst>
              </p:cNvPr>
              <p:cNvSpPr txBox="1"/>
              <p:nvPr/>
            </p:nvSpPr>
            <p:spPr>
              <a:xfrm>
                <a:off x="4766398" y="668872"/>
                <a:ext cx="1506887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37702AA-28A7-00B3-B1D5-CD9FF8179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398" y="668872"/>
                <a:ext cx="1506887" cy="524567"/>
              </a:xfrm>
              <a:prstGeom prst="rect">
                <a:avLst/>
              </a:prstGeom>
              <a:blipFill>
                <a:blip r:embed="rId2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6409E83-7816-13F3-1D9C-5AC3D0B24824}"/>
                  </a:ext>
                </a:extLst>
              </p:cNvPr>
              <p:cNvSpPr txBox="1"/>
              <p:nvPr/>
            </p:nvSpPr>
            <p:spPr>
              <a:xfrm>
                <a:off x="6180668" y="640797"/>
                <a:ext cx="1551771" cy="536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6409E83-7816-13F3-1D9C-5AC3D0B24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68" y="640797"/>
                <a:ext cx="1551771" cy="536429"/>
              </a:xfrm>
              <a:prstGeom prst="rect">
                <a:avLst/>
              </a:prstGeom>
              <a:blipFill>
                <a:blip r:embed="rId25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305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692901F9-23A2-CBEC-F377-6BFDEB587A59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6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9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0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1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B3F34C92-C731-432D-286E-78BAE6A7F72F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7DD5316-0289-86FE-9CAC-56E84CFB8100}"/>
              </a:ext>
            </a:extLst>
          </p:cNvPr>
          <p:cNvCxnSpPr>
            <a:stCxn id="46" idx="2"/>
            <a:endCxn id="4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5FF902F-84A5-13E1-74AF-6792A60AF3A2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D276FB3-DA1F-50F1-38B6-43AA2439EC67}"/>
              </a:ext>
            </a:extLst>
          </p:cNvPr>
          <p:cNvCxnSpPr>
            <a:stCxn id="4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D8BDA774-7AA0-24BE-66FF-105F00FC125E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44124574-E822-E97F-7BED-56FADADC4BEB}"/>
              </a:ext>
            </a:extLst>
          </p:cNvPr>
          <p:cNvCxnSpPr>
            <a:stCxn id="41" idx="3"/>
            <a:endCxn id="4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68A57FE-69DE-CD08-4EF6-CE0D237D8079}"/>
              </a:ext>
            </a:extLst>
          </p:cNvPr>
          <p:cNvCxnSpPr>
            <a:stCxn id="40" idx="3"/>
            <a:endCxn id="38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583F51D4-7BDF-1B27-E7F7-3D229E5362C6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0E8888-F59B-4D0B-6E62-3299210E798C}"/>
              </a:ext>
            </a:extLst>
          </p:cNvPr>
          <p:cNvCxnSpPr>
            <a:stCxn id="38" idx="3"/>
            <a:endCxn id="37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19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F80E33C1-C853-D0EF-A6E4-400BE23B53D5}"/>
              </a:ext>
            </a:extLst>
          </p:cNvPr>
          <p:cNvCxnSpPr>
            <a:endCxn id="36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28D63041-1ABB-80C0-971D-ACBC88546BF9}"/>
              </a:ext>
            </a:extLst>
          </p:cNvPr>
          <p:cNvCxnSpPr>
            <a:stCxn id="59" idx="2"/>
            <a:endCxn id="36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21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F25D4215-CF4E-93CA-F4C9-097601FEB206}"/>
                  </a:ext>
                </a:extLst>
              </p:cNvPr>
              <p:cNvSpPr txBox="1"/>
              <p:nvPr/>
            </p:nvSpPr>
            <p:spPr>
              <a:xfrm>
                <a:off x="8520204" y="622767"/>
                <a:ext cx="1506887" cy="523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F25D4215-CF4E-93CA-F4C9-097601FEB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04" y="622767"/>
                <a:ext cx="1506887" cy="523670"/>
              </a:xfrm>
              <a:prstGeom prst="rect">
                <a:avLst/>
              </a:prstGeom>
              <a:blipFill>
                <a:blip r:embed="rId2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E59B625-3008-4703-E30C-C679CAE7EC90}"/>
                  </a:ext>
                </a:extLst>
              </p:cNvPr>
              <p:cNvSpPr txBox="1"/>
              <p:nvPr/>
            </p:nvSpPr>
            <p:spPr>
              <a:xfrm>
                <a:off x="8520205" y="1218850"/>
                <a:ext cx="1348382" cy="523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E59B625-3008-4703-E30C-C679CAE7E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05" y="1218850"/>
                <a:ext cx="1348382" cy="523670"/>
              </a:xfrm>
              <a:prstGeom prst="rect">
                <a:avLst/>
              </a:prstGeom>
              <a:blipFill>
                <a:blip r:embed="rId2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37702AA-28A7-00B3-B1D5-CD9FF8179E13}"/>
                  </a:ext>
                </a:extLst>
              </p:cNvPr>
              <p:cNvSpPr txBox="1"/>
              <p:nvPr/>
            </p:nvSpPr>
            <p:spPr>
              <a:xfrm>
                <a:off x="4766398" y="668872"/>
                <a:ext cx="1506887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37702AA-28A7-00B3-B1D5-CD9FF8179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398" y="668872"/>
                <a:ext cx="1506887" cy="524567"/>
              </a:xfrm>
              <a:prstGeom prst="rect">
                <a:avLst/>
              </a:prstGeom>
              <a:blipFill>
                <a:blip r:embed="rId2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6409E83-7816-13F3-1D9C-5AC3D0B24824}"/>
                  </a:ext>
                </a:extLst>
              </p:cNvPr>
              <p:cNvSpPr txBox="1"/>
              <p:nvPr/>
            </p:nvSpPr>
            <p:spPr>
              <a:xfrm>
                <a:off x="6180668" y="640797"/>
                <a:ext cx="1551771" cy="536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6409E83-7816-13F3-1D9C-5AC3D0B24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68" y="640797"/>
                <a:ext cx="1551771" cy="536429"/>
              </a:xfrm>
              <a:prstGeom prst="rect">
                <a:avLst/>
              </a:prstGeom>
              <a:blipFill>
                <a:blip r:embed="rId25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2F8176F-A584-B6C8-85FA-7C206A087A2D}"/>
                  </a:ext>
                </a:extLst>
              </p:cNvPr>
              <p:cNvSpPr txBox="1"/>
              <p:nvPr/>
            </p:nvSpPr>
            <p:spPr>
              <a:xfrm>
                <a:off x="3366802" y="668872"/>
                <a:ext cx="1495345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2F8176F-A584-B6C8-85FA-7C206A087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802" y="668872"/>
                <a:ext cx="1495345" cy="524567"/>
              </a:xfrm>
              <a:prstGeom prst="rect">
                <a:avLst/>
              </a:prstGeom>
              <a:blipFill>
                <a:blip r:embed="rId26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77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3C52EA2-C751-430C-91E0-B3A9D2405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817" y="2235814"/>
            <a:ext cx="10496365" cy="1415988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13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692901F9-23A2-CBEC-F377-6BFDEB587A59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6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9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0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1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B3F34C92-C731-432D-286E-78BAE6A7F72F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7DD5316-0289-86FE-9CAC-56E84CFB8100}"/>
              </a:ext>
            </a:extLst>
          </p:cNvPr>
          <p:cNvCxnSpPr>
            <a:stCxn id="46" idx="2"/>
            <a:endCxn id="4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5FF902F-84A5-13E1-74AF-6792A60AF3A2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D276FB3-DA1F-50F1-38B6-43AA2439EC67}"/>
              </a:ext>
            </a:extLst>
          </p:cNvPr>
          <p:cNvCxnSpPr>
            <a:stCxn id="4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D8BDA774-7AA0-24BE-66FF-105F00FC125E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44124574-E822-E97F-7BED-56FADADC4BEB}"/>
              </a:ext>
            </a:extLst>
          </p:cNvPr>
          <p:cNvCxnSpPr>
            <a:stCxn id="41" idx="3"/>
            <a:endCxn id="4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68A57FE-69DE-CD08-4EF6-CE0D237D8079}"/>
              </a:ext>
            </a:extLst>
          </p:cNvPr>
          <p:cNvCxnSpPr>
            <a:stCxn id="40" idx="3"/>
            <a:endCxn id="38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583F51D4-7BDF-1B27-E7F7-3D229E5362C6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0E8888-F59B-4D0B-6E62-3299210E798C}"/>
              </a:ext>
            </a:extLst>
          </p:cNvPr>
          <p:cNvCxnSpPr>
            <a:stCxn id="38" idx="3"/>
            <a:endCxn id="37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blipFill>
                <a:blip r:embed="rId19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F80E33C1-C853-D0EF-A6E4-400BE23B53D5}"/>
              </a:ext>
            </a:extLst>
          </p:cNvPr>
          <p:cNvCxnSpPr>
            <a:endCxn id="36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28D63041-1ABB-80C0-971D-ACBC88546BF9}"/>
              </a:ext>
            </a:extLst>
          </p:cNvPr>
          <p:cNvCxnSpPr>
            <a:stCxn id="59" idx="2"/>
            <a:endCxn id="36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21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37702AA-28A7-00B3-B1D5-CD9FF8179E13}"/>
                  </a:ext>
                </a:extLst>
              </p:cNvPr>
              <p:cNvSpPr txBox="1"/>
              <p:nvPr/>
            </p:nvSpPr>
            <p:spPr>
              <a:xfrm>
                <a:off x="4221031" y="679998"/>
                <a:ext cx="1420965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37702AA-28A7-00B3-B1D5-CD9FF8179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031" y="679998"/>
                <a:ext cx="1420965" cy="529056"/>
              </a:xfrm>
              <a:prstGeom prst="rect">
                <a:avLst/>
              </a:prstGeom>
              <a:blipFill>
                <a:blip r:embed="rId2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3A352B8-83D3-3226-08D9-F7AB470DA2B4}"/>
                  </a:ext>
                </a:extLst>
              </p:cNvPr>
              <p:cNvSpPr txBox="1"/>
              <p:nvPr/>
            </p:nvSpPr>
            <p:spPr>
              <a:xfrm>
                <a:off x="5947195" y="679998"/>
                <a:ext cx="1275285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3A352B8-83D3-3226-08D9-F7AB470DA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195" y="679998"/>
                <a:ext cx="1275285" cy="529056"/>
              </a:xfrm>
              <a:prstGeom prst="rect">
                <a:avLst/>
              </a:prstGeom>
              <a:blipFill>
                <a:blip r:embed="rId23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435E931-2206-525C-C390-255CD34C6FC8}"/>
                  </a:ext>
                </a:extLst>
              </p:cNvPr>
              <p:cNvSpPr txBox="1"/>
              <p:nvPr/>
            </p:nvSpPr>
            <p:spPr>
              <a:xfrm>
                <a:off x="1398148" y="5792505"/>
                <a:ext cx="1579791" cy="250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435E931-2206-525C-C390-255CD34C6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148" y="5792505"/>
                <a:ext cx="1579791" cy="250646"/>
              </a:xfrm>
              <a:prstGeom prst="rect">
                <a:avLst/>
              </a:prstGeom>
              <a:blipFill>
                <a:blip r:embed="rId24"/>
                <a:stretch>
                  <a:fillRect l="-794" r="-794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0CA25FBE-9B61-F729-AF97-3DC6CB94922D}"/>
              </a:ext>
            </a:extLst>
          </p:cNvPr>
          <p:cNvSpPr txBox="1"/>
          <p:nvPr/>
        </p:nvSpPr>
        <p:spPr>
          <a:xfrm>
            <a:off x="228286" y="5314570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propagation: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DEDAB57-C51E-6493-68AF-4965E6E8D3CD}"/>
                  </a:ext>
                </a:extLst>
              </p:cNvPr>
              <p:cNvSpPr txBox="1"/>
              <p:nvPr/>
            </p:nvSpPr>
            <p:spPr>
              <a:xfrm>
                <a:off x="4033473" y="5665771"/>
                <a:ext cx="1176541" cy="499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zh-CN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DEDAB57-C51E-6493-68AF-4965E6E8D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473" y="5665771"/>
                <a:ext cx="1176541" cy="499239"/>
              </a:xfrm>
              <a:prstGeom prst="rect">
                <a:avLst/>
              </a:prstGeom>
              <a:blipFill>
                <a:blip r:embed="rId25"/>
                <a:stretch>
                  <a:fillRect l="-3191" r="-6383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370860A-B0E9-7636-803A-49A435B3B8FA}"/>
                  </a:ext>
                </a:extLst>
              </p:cNvPr>
              <p:cNvSpPr txBox="1"/>
              <p:nvPr/>
            </p:nvSpPr>
            <p:spPr>
              <a:xfrm>
                <a:off x="5787548" y="5665771"/>
                <a:ext cx="745269" cy="499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kumimoji="1" lang="en-US" altLang="zh-CN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370860A-B0E9-7636-803A-49A435B3B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548" y="5665771"/>
                <a:ext cx="745269" cy="499239"/>
              </a:xfrm>
              <a:prstGeom prst="rect">
                <a:avLst/>
              </a:prstGeom>
              <a:blipFill>
                <a:blip r:embed="rId26"/>
                <a:stretch>
                  <a:fillRect l="-5000" r="-5000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8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692901F9-23A2-CBEC-F377-6BFDEB587A59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6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9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0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1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B3F34C92-C731-432D-286E-78BAE6A7F72F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7DD5316-0289-86FE-9CAC-56E84CFB8100}"/>
              </a:ext>
            </a:extLst>
          </p:cNvPr>
          <p:cNvCxnSpPr>
            <a:stCxn id="46" idx="2"/>
            <a:endCxn id="4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5FF902F-84A5-13E1-74AF-6792A60AF3A2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D276FB3-DA1F-50F1-38B6-43AA2439EC67}"/>
              </a:ext>
            </a:extLst>
          </p:cNvPr>
          <p:cNvCxnSpPr>
            <a:stCxn id="4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D8BDA774-7AA0-24BE-66FF-105F00FC125E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44124574-E822-E97F-7BED-56FADADC4BEB}"/>
              </a:ext>
            </a:extLst>
          </p:cNvPr>
          <p:cNvCxnSpPr>
            <a:stCxn id="41" idx="3"/>
            <a:endCxn id="4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68A57FE-69DE-CD08-4EF6-CE0D237D8079}"/>
              </a:ext>
            </a:extLst>
          </p:cNvPr>
          <p:cNvCxnSpPr>
            <a:stCxn id="40" idx="3"/>
            <a:endCxn id="38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583F51D4-7BDF-1B27-E7F7-3D229E5362C6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0E8888-F59B-4D0B-6E62-3299210E798C}"/>
              </a:ext>
            </a:extLst>
          </p:cNvPr>
          <p:cNvCxnSpPr>
            <a:stCxn id="38" idx="3"/>
            <a:endCxn id="37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19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F80E33C1-C853-D0EF-A6E4-400BE23B53D5}"/>
              </a:ext>
            </a:extLst>
          </p:cNvPr>
          <p:cNvCxnSpPr>
            <a:endCxn id="36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28D63041-1ABB-80C0-971D-ACBC88546BF9}"/>
              </a:ext>
            </a:extLst>
          </p:cNvPr>
          <p:cNvCxnSpPr>
            <a:stCxn id="59" idx="2"/>
            <a:endCxn id="36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21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37702AA-28A7-00B3-B1D5-CD9FF8179E13}"/>
                  </a:ext>
                </a:extLst>
              </p:cNvPr>
              <p:cNvSpPr txBox="1"/>
              <p:nvPr/>
            </p:nvSpPr>
            <p:spPr>
              <a:xfrm>
                <a:off x="4221031" y="679998"/>
                <a:ext cx="1420965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37702AA-28A7-00B3-B1D5-CD9FF8179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031" y="679998"/>
                <a:ext cx="1420965" cy="529056"/>
              </a:xfrm>
              <a:prstGeom prst="rect">
                <a:avLst/>
              </a:prstGeom>
              <a:blipFill>
                <a:blip r:embed="rId2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3A352B8-83D3-3226-08D9-F7AB470DA2B4}"/>
                  </a:ext>
                </a:extLst>
              </p:cNvPr>
              <p:cNvSpPr txBox="1"/>
              <p:nvPr/>
            </p:nvSpPr>
            <p:spPr>
              <a:xfrm>
                <a:off x="5947195" y="679998"/>
                <a:ext cx="1275285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3A352B8-83D3-3226-08D9-F7AB470DA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195" y="679998"/>
                <a:ext cx="1275285" cy="529056"/>
              </a:xfrm>
              <a:prstGeom prst="rect">
                <a:avLst/>
              </a:prstGeom>
              <a:blipFill>
                <a:blip r:embed="rId23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A103C37-A7E7-B6BE-F9F3-BF6EF29F8708}"/>
                  </a:ext>
                </a:extLst>
              </p:cNvPr>
              <p:cNvSpPr txBox="1"/>
              <p:nvPr/>
            </p:nvSpPr>
            <p:spPr>
              <a:xfrm>
                <a:off x="1398148" y="5792505"/>
                <a:ext cx="1579791" cy="250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A103C37-A7E7-B6BE-F9F3-BF6EF29F8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148" y="5792505"/>
                <a:ext cx="1579791" cy="250646"/>
              </a:xfrm>
              <a:prstGeom prst="rect">
                <a:avLst/>
              </a:prstGeom>
              <a:blipFill>
                <a:blip r:embed="rId24"/>
                <a:stretch>
                  <a:fillRect l="-794" r="-794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541C2DE1-E7F8-3B9F-9700-FB9CE218D71C}"/>
              </a:ext>
            </a:extLst>
          </p:cNvPr>
          <p:cNvSpPr txBox="1"/>
          <p:nvPr/>
        </p:nvSpPr>
        <p:spPr>
          <a:xfrm>
            <a:off x="228286" y="5314570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propagation: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D5A97A6-2F72-CA6C-4132-90E568A3A473}"/>
                  </a:ext>
                </a:extLst>
              </p:cNvPr>
              <p:cNvSpPr txBox="1"/>
              <p:nvPr/>
            </p:nvSpPr>
            <p:spPr>
              <a:xfrm>
                <a:off x="4033473" y="5665771"/>
                <a:ext cx="1086771" cy="499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D5A97A6-2F72-CA6C-4132-90E568A3A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473" y="5665771"/>
                <a:ext cx="1086771" cy="499239"/>
              </a:xfrm>
              <a:prstGeom prst="rect">
                <a:avLst/>
              </a:prstGeom>
              <a:blipFill>
                <a:blip r:embed="rId25"/>
                <a:stretch>
                  <a:fillRect l="-3448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20DCCBF-8D3B-3966-DA6B-72F89B2D9309}"/>
                  </a:ext>
                </a:extLst>
              </p:cNvPr>
              <p:cNvSpPr txBox="1"/>
              <p:nvPr/>
            </p:nvSpPr>
            <p:spPr>
              <a:xfrm>
                <a:off x="5787548" y="5665771"/>
                <a:ext cx="745269" cy="499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kumimoji="1" lang="en-US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20DCCBF-8D3B-3966-DA6B-72F89B2D9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548" y="5665771"/>
                <a:ext cx="745269" cy="499239"/>
              </a:xfrm>
              <a:prstGeom prst="rect">
                <a:avLst/>
              </a:prstGeom>
              <a:blipFill>
                <a:blip r:embed="rId26"/>
                <a:stretch>
                  <a:fillRect l="-5000" r="-5000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576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692901F9-23A2-CBEC-F377-6BFDEB587A59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6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9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0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1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B3F34C92-C731-432D-286E-78BAE6A7F72F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7DD5316-0289-86FE-9CAC-56E84CFB8100}"/>
              </a:ext>
            </a:extLst>
          </p:cNvPr>
          <p:cNvCxnSpPr>
            <a:stCxn id="46" idx="2"/>
            <a:endCxn id="4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5FF902F-84A5-13E1-74AF-6792A60AF3A2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D276FB3-DA1F-50F1-38B6-43AA2439EC67}"/>
              </a:ext>
            </a:extLst>
          </p:cNvPr>
          <p:cNvCxnSpPr>
            <a:stCxn id="4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D8BDA774-7AA0-24BE-66FF-105F00FC125E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44124574-E822-E97F-7BED-56FADADC4BEB}"/>
              </a:ext>
            </a:extLst>
          </p:cNvPr>
          <p:cNvCxnSpPr>
            <a:stCxn id="41" idx="3"/>
            <a:endCxn id="4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68A57FE-69DE-CD08-4EF6-CE0D237D8079}"/>
              </a:ext>
            </a:extLst>
          </p:cNvPr>
          <p:cNvCxnSpPr>
            <a:stCxn id="40" idx="3"/>
            <a:endCxn id="38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583F51D4-7BDF-1B27-E7F7-3D229E5362C6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0E8888-F59B-4D0B-6E62-3299210E798C}"/>
              </a:ext>
            </a:extLst>
          </p:cNvPr>
          <p:cNvCxnSpPr>
            <a:stCxn id="38" idx="3"/>
            <a:endCxn id="37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19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F80E33C1-C853-D0EF-A6E4-400BE23B53D5}"/>
              </a:ext>
            </a:extLst>
          </p:cNvPr>
          <p:cNvCxnSpPr>
            <a:endCxn id="36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28D63041-1ABB-80C0-971D-ACBC88546BF9}"/>
              </a:ext>
            </a:extLst>
          </p:cNvPr>
          <p:cNvCxnSpPr>
            <a:stCxn id="59" idx="2"/>
            <a:endCxn id="36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21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232D53E-451F-8D23-C2C1-B6432493C513}"/>
                  </a:ext>
                </a:extLst>
              </p:cNvPr>
              <p:cNvSpPr txBox="1"/>
              <p:nvPr/>
            </p:nvSpPr>
            <p:spPr>
              <a:xfrm>
                <a:off x="4221031" y="679998"/>
                <a:ext cx="1420965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232D53E-451F-8D23-C2C1-B6432493C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031" y="679998"/>
                <a:ext cx="1420965" cy="529056"/>
              </a:xfrm>
              <a:prstGeom prst="rect">
                <a:avLst/>
              </a:prstGeom>
              <a:blipFill>
                <a:blip r:embed="rId2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D133503-C6BB-56CF-E55F-F7F135C3605B}"/>
                  </a:ext>
                </a:extLst>
              </p:cNvPr>
              <p:cNvSpPr txBox="1"/>
              <p:nvPr/>
            </p:nvSpPr>
            <p:spPr>
              <a:xfrm>
                <a:off x="5947195" y="679998"/>
                <a:ext cx="1275285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D133503-C6BB-56CF-E55F-F7F135C36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195" y="679998"/>
                <a:ext cx="1275285" cy="529056"/>
              </a:xfrm>
              <a:prstGeom prst="rect">
                <a:avLst/>
              </a:prstGeom>
              <a:blipFill>
                <a:blip r:embed="rId23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CA165C06-9E8E-918B-9354-2A7906925F71}"/>
              </a:ext>
            </a:extLst>
          </p:cNvPr>
          <p:cNvSpPr/>
          <p:nvPr/>
        </p:nvSpPr>
        <p:spPr>
          <a:xfrm>
            <a:off x="4881329" y="689329"/>
            <a:ext cx="291145" cy="529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4CC8DF1-824B-24E5-845E-DE94563ACBA0}"/>
              </a:ext>
            </a:extLst>
          </p:cNvPr>
          <p:cNvSpPr/>
          <p:nvPr/>
        </p:nvSpPr>
        <p:spPr>
          <a:xfrm>
            <a:off x="6535957" y="692439"/>
            <a:ext cx="291145" cy="529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3563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692901F9-23A2-CBEC-F377-6BFDEB587A59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6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9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0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1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B3F34C92-C731-432D-286E-78BAE6A7F72F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7DD5316-0289-86FE-9CAC-56E84CFB8100}"/>
              </a:ext>
            </a:extLst>
          </p:cNvPr>
          <p:cNvCxnSpPr>
            <a:stCxn id="46" idx="2"/>
            <a:endCxn id="4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5FF902F-84A5-13E1-74AF-6792A60AF3A2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D276FB3-DA1F-50F1-38B6-43AA2439EC67}"/>
              </a:ext>
            </a:extLst>
          </p:cNvPr>
          <p:cNvCxnSpPr>
            <a:stCxn id="4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D8BDA774-7AA0-24BE-66FF-105F00FC125E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44124574-E822-E97F-7BED-56FADADC4BEB}"/>
              </a:ext>
            </a:extLst>
          </p:cNvPr>
          <p:cNvCxnSpPr>
            <a:stCxn id="41" idx="3"/>
            <a:endCxn id="4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68A57FE-69DE-CD08-4EF6-CE0D237D8079}"/>
              </a:ext>
            </a:extLst>
          </p:cNvPr>
          <p:cNvCxnSpPr>
            <a:stCxn id="40" idx="3"/>
            <a:endCxn id="38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583F51D4-7BDF-1B27-E7F7-3D229E5362C6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0E8888-F59B-4D0B-6E62-3299210E798C}"/>
              </a:ext>
            </a:extLst>
          </p:cNvPr>
          <p:cNvCxnSpPr>
            <a:stCxn id="38" idx="3"/>
            <a:endCxn id="37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19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F80E33C1-C853-D0EF-A6E4-400BE23B53D5}"/>
              </a:ext>
            </a:extLst>
          </p:cNvPr>
          <p:cNvCxnSpPr>
            <a:endCxn id="36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28D63041-1ABB-80C0-971D-ACBC88546BF9}"/>
              </a:ext>
            </a:extLst>
          </p:cNvPr>
          <p:cNvCxnSpPr>
            <a:stCxn id="59" idx="2"/>
            <a:endCxn id="36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21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5E5DA48-A423-D054-8E25-1AAA0CF125AF}"/>
                  </a:ext>
                </a:extLst>
              </p:cNvPr>
              <p:cNvSpPr txBox="1"/>
              <p:nvPr/>
            </p:nvSpPr>
            <p:spPr>
              <a:xfrm>
                <a:off x="7736426" y="660091"/>
                <a:ext cx="1261243" cy="539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5E5DA48-A423-D054-8E25-1AAA0CF12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426" y="660091"/>
                <a:ext cx="1261243" cy="539187"/>
              </a:xfrm>
              <a:prstGeom prst="rect">
                <a:avLst/>
              </a:prstGeom>
              <a:blipFill>
                <a:blip r:embed="rId22"/>
                <a:stretch>
                  <a:fillRect t="-2273" b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任意形状 8">
            <a:extLst>
              <a:ext uri="{FF2B5EF4-FFF2-40B4-BE49-F238E27FC236}">
                <a16:creationId xmlns:a16="http://schemas.microsoft.com/office/drawing/2014/main" id="{E722DE07-66E8-8D54-0E7F-6B1B605D154A}"/>
              </a:ext>
            </a:extLst>
          </p:cNvPr>
          <p:cNvSpPr/>
          <p:nvPr/>
        </p:nvSpPr>
        <p:spPr>
          <a:xfrm>
            <a:off x="8192278" y="1819469"/>
            <a:ext cx="2202024" cy="2211355"/>
          </a:xfrm>
          <a:custGeom>
            <a:avLst/>
            <a:gdLst>
              <a:gd name="connsiteX0" fmla="*/ 401216 w 2202024"/>
              <a:gd name="connsiteY0" fmla="*/ 233266 h 2211355"/>
              <a:gd name="connsiteX1" fmla="*/ 0 w 2202024"/>
              <a:gd name="connsiteY1" fmla="*/ 690466 h 2211355"/>
              <a:gd name="connsiteX2" fmla="*/ 1352938 w 2202024"/>
              <a:gd name="connsiteY2" fmla="*/ 2211355 h 2211355"/>
              <a:gd name="connsiteX3" fmla="*/ 2202024 w 2202024"/>
              <a:gd name="connsiteY3" fmla="*/ 1670180 h 2211355"/>
              <a:gd name="connsiteX4" fmla="*/ 699795 w 2202024"/>
              <a:gd name="connsiteY4" fmla="*/ 0 h 2211355"/>
              <a:gd name="connsiteX5" fmla="*/ 401216 w 2202024"/>
              <a:gd name="connsiteY5" fmla="*/ 233266 h 22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024" h="2211355">
                <a:moveTo>
                  <a:pt x="401216" y="233266"/>
                </a:moveTo>
                <a:lnTo>
                  <a:pt x="0" y="690466"/>
                </a:lnTo>
                <a:lnTo>
                  <a:pt x="1352938" y="2211355"/>
                </a:lnTo>
                <a:lnTo>
                  <a:pt x="2202024" y="1670180"/>
                </a:lnTo>
                <a:lnTo>
                  <a:pt x="699795" y="0"/>
                </a:lnTo>
                <a:lnTo>
                  <a:pt x="401216" y="233266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7054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692901F9-23A2-CBEC-F377-6BFDEB587A59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6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9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0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1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B3F34C92-C731-432D-286E-78BAE6A7F72F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7DD5316-0289-86FE-9CAC-56E84CFB8100}"/>
              </a:ext>
            </a:extLst>
          </p:cNvPr>
          <p:cNvCxnSpPr>
            <a:stCxn id="46" idx="2"/>
            <a:endCxn id="4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5FF902F-84A5-13E1-74AF-6792A60AF3A2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D276FB3-DA1F-50F1-38B6-43AA2439EC67}"/>
              </a:ext>
            </a:extLst>
          </p:cNvPr>
          <p:cNvCxnSpPr>
            <a:stCxn id="4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D8BDA774-7AA0-24BE-66FF-105F00FC125E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44124574-E822-E97F-7BED-56FADADC4BEB}"/>
              </a:ext>
            </a:extLst>
          </p:cNvPr>
          <p:cNvCxnSpPr>
            <a:stCxn id="41" idx="3"/>
            <a:endCxn id="4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68A57FE-69DE-CD08-4EF6-CE0D237D8079}"/>
              </a:ext>
            </a:extLst>
          </p:cNvPr>
          <p:cNvCxnSpPr>
            <a:stCxn id="40" idx="3"/>
            <a:endCxn id="38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583F51D4-7BDF-1B27-E7F7-3D229E5362C6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0E8888-F59B-4D0B-6E62-3299210E798C}"/>
              </a:ext>
            </a:extLst>
          </p:cNvPr>
          <p:cNvCxnSpPr>
            <a:stCxn id="38" idx="3"/>
            <a:endCxn id="37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19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F80E33C1-C853-D0EF-A6E4-400BE23B53D5}"/>
              </a:ext>
            </a:extLst>
          </p:cNvPr>
          <p:cNvCxnSpPr>
            <a:endCxn id="36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28D63041-1ABB-80C0-971D-ACBC88546BF9}"/>
              </a:ext>
            </a:extLst>
          </p:cNvPr>
          <p:cNvCxnSpPr>
            <a:stCxn id="59" idx="2"/>
            <a:endCxn id="36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21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5E5DA48-A423-D054-8E25-1AAA0CF125AF}"/>
                  </a:ext>
                </a:extLst>
              </p:cNvPr>
              <p:cNvSpPr txBox="1"/>
              <p:nvPr/>
            </p:nvSpPr>
            <p:spPr>
              <a:xfrm>
                <a:off x="7736426" y="660091"/>
                <a:ext cx="1261243" cy="539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5E5DA48-A423-D054-8E25-1AAA0CF12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426" y="660091"/>
                <a:ext cx="1261243" cy="539187"/>
              </a:xfrm>
              <a:prstGeom prst="rect">
                <a:avLst/>
              </a:prstGeom>
              <a:blipFill>
                <a:blip r:embed="rId22"/>
                <a:stretch>
                  <a:fillRect t="-2273" b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095F9D0-7CA8-8CBD-FF7C-2890A8EA0D45}"/>
                  </a:ext>
                </a:extLst>
              </p:cNvPr>
              <p:cNvSpPr txBox="1"/>
              <p:nvPr/>
            </p:nvSpPr>
            <p:spPr>
              <a:xfrm>
                <a:off x="6180668" y="640797"/>
                <a:ext cx="1441870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095F9D0-7CA8-8CBD-FF7C-2890A8EA0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68" y="640797"/>
                <a:ext cx="1441870" cy="524567"/>
              </a:xfrm>
              <a:prstGeom prst="rect">
                <a:avLst/>
              </a:prstGeom>
              <a:blipFill>
                <a:blip r:embed="rId2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AE4BE5CD-9335-C52C-C086-15F91BC117B0}"/>
              </a:ext>
            </a:extLst>
          </p:cNvPr>
          <p:cNvSpPr/>
          <p:nvPr/>
        </p:nvSpPr>
        <p:spPr>
          <a:xfrm>
            <a:off x="6979297" y="2216470"/>
            <a:ext cx="1175657" cy="346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2891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692901F9-23A2-CBEC-F377-6BFDEB587A59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6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9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0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1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B3F34C92-C731-432D-286E-78BAE6A7F72F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7DD5316-0289-86FE-9CAC-56E84CFB8100}"/>
              </a:ext>
            </a:extLst>
          </p:cNvPr>
          <p:cNvCxnSpPr>
            <a:stCxn id="46" idx="2"/>
            <a:endCxn id="4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5FF902F-84A5-13E1-74AF-6792A60AF3A2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D276FB3-DA1F-50F1-38B6-43AA2439EC67}"/>
              </a:ext>
            </a:extLst>
          </p:cNvPr>
          <p:cNvCxnSpPr>
            <a:stCxn id="4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D8BDA774-7AA0-24BE-66FF-105F00FC125E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44124574-E822-E97F-7BED-56FADADC4BEB}"/>
              </a:ext>
            </a:extLst>
          </p:cNvPr>
          <p:cNvCxnSpPr>
            <a:stCxn id="41" idx="3"/>
            <a:endCxn id="4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68A57FE-69DE-CD08-4EF6-CE0D237D8079}"/>
              </a:ext>
            </a:extLst>
          </p:cNvPr>
          <p:cNvCxnSpPr>
            <a:stCxn id="40" idx="3"/>
            <a:endCxn id="38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583F51D4-7BDF-1B27-E7F7-3D229E5362C6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0E8888-F59B-4D0B-6E62-3299210E798C}"/>
              </a:ext>
            </a:extLst>
          </p:cNvPr>
          <p:cNvCxnSpPr>
            <a:stCxn id="38" idx="3"/>
            <a:endCxn id="37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19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F80E33C1-C853-D0EF-A6E4-400BE23B53D5}"/>
              </a:ext>
            </a:extLst>
          </p:cNvPr>
          <p:cNvCxnSpPr>
            <a:endCxn id="36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28D63041-1ABB-80C0-971D-ACBC88546BF9}"/>
              </a:ext>
            </a:extLst>
          </p:cNvPr>
          <p:cNvCxnSpPr>
            <a:stCxn id="59" idx="2"/>
            <a:endCxn id="36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21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5E5DA48-A423-D054-8E25-1AAA0CF125AF}"/>
                  </a:ext>
                </a:extLst>
              </p:cNvPr>
              <p:cNvSpPr txBox="1"/>
              <p:nvPr/>
            </p:nvSpPr>
            <p:spPr>
              <a:xfrm>
                <a:off x="7736426" y="660091"/>
                <a:ext cx="1261243" cy="539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5E5DA48-A423-D054-8E25-1AAA0CF12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426" y="660091"/>
                <a:ext cx="1261243" cy="539187"/>
              </a:xfrm>
              <a:prstGeom prst="rect">
                <a:avLst/>
              </a:prstGeom>
              <a:blipFill>
                <a:blip r:embed="rId22"/>
                <a:stretch>
                  <a:fillRect t="-2273" b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1DCFCAD-9921-6B19-8505-46F9E66F8F30}"/>
                  </a:ext>
                </a:extLst>
              </p:cNvPr>
              <p:cNvSpPr txBox="1"/>
              <p:nvPr/>
            </p:nvSpPr>
            <p:spPr>
              <a:xfrm>
                <a:off x="4766398" y="668872"/>
                <a:ext cx="1463926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1DCFCAD-9921-6B19-8505-46F9E66F8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398" y="668872"/>
                <a:ext cx="1463926" cy="524567"/>
              </a:xfrm>
              <a:prstGeom prst="rect">
                <a:avLst/>
              </a:prstGeom>
              <a:blipFill>
                <a:blip r:embed="rId23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095F9D0-7CA8-8CBD-FF7C-2890A8EA0D45}"/>
                  </a:ext>
                </a:extLst>
              </p:cNvPr>
              <p:cNvSpPr txBox="1"/>
              <p:nvPr/>
            </p:nvSpPr>
            <p:spPr>
              <a:xfrm>
                <a:off x="6180668" y="640797"/>
                <a:ext cx="1441870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095F9D0-7CA8-8CBD-FF7C-2890A8EA0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68" y="640797"/>
                <a:ext cx="1441870" cy="524567"/>
              </a:xfrm>
              <a:prstGeom prst="rect">
                <a:avLst/>
              </a:prstGeom>
              <a:blipFill>
                <a:blip r:embed="rId2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96B3C2F7-95B5-6884-E5C9-67683995FB84}"/>
              </a:ext>
            </a:extLst>
          </p:cNvPr>
          <p:cNvSpPr/>
          <p:nvPr/>
        </p:nvSpPr>
        <p:spPr>
          <a:xfrm>
            <a:off x="5533051" y="2216470"/>
            <a:ext cx="1175657" cy="346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5757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692901F9-23A2-CBEC-F377-6BFDEB587A59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6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9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0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1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B3F34C92-C731-432D-286E-78BAE6A7F72F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7DD5316-0289-86FE-9CAC-56E84CFB8100}"/>
              </a:ext>
            </a:extLst>
          </p:cNvPr>
          <p:cNvCxnSpPr>
            <a:stCxn id="46" idx="2"/>
            <a:endCxn id="4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5FF902F-84A5-13E1-74AF-6792A60AF3A2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D276FB3-DA1F-50F1-38B6-43AA2439EC67}"/>
              </a:ext>
            </a:extLst>
          </p:cNvPr>
          <p:cNvCxnSpPr>
            <a:stCxn id="4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D8BDA774-7AA0-24BE-66FF-105F00FC125E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44124574-E822-E97F-7BED-56FADADC4BEB}"/>
              </a:ext>
            </a:extLst>
          </p:cNvPr>
          <p:cNvCxnSpPr>
            <a:stCxn id="41" idx="3"/>
            <a:endCxn id="4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68A57FE-69DE-CD08-4EF6-CE0D237D8079}"/>
              </a:ext>
            </a:extLst>
          </p:cNvPr>
          <p:cNvCxnSpPr>
            <a:stCxn id="40" idx="3"/>
            <a:endCxn id="38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583F51D4-7BDF-1B27-E7F7-3D229E5362C6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0E8888-F59B-4D0B-6E62-3299210E798C}"/>
              </a:ext>
            </a:extLst>
          </p:cNvPr>
          <p:cNvCxnSpPr>
            <a:stCxn id="38" idx="3"/>
            <a:endCxn id="37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19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F80E33C1-C853-D0EF-A6E4-400BE23B53D5}"/>
              </a:ext>
            </a:extLst>
          </p:cNvPr>
          <p:cNvCxnSpPr>
            <a:endCxn id="36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28D63041-1ABB-80C0-971D-ACBC88546BF9}"/>
              </a:ext>
            </a:extLst>
          </p:cNvPr>
          <p:cNvCxnSpPr>
            <a:stCxn id="59" idx="2"/>
            <a:endCxn id="36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21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5E5DA48-A423-D054-8E25-1AAA0CF125AF}"/>
                  </a:ext>
                </a:extLst>
              </p:cNvPr>
              <p:cNvSpPr txBox="1"/>
              <p:nvPr/>
            </p:nvSpPr>
            <p:spPr>
              <a:xfrm>
                <a:off x="7736426" y="660091"/>
                <a:ext cx="1261243" cy="539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5E5DA48-A423-D054-8E25-1AAA0CF12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426" y="660091"/>
                <a:ext cx="1261243" cy="539187"/>
              </a:xfrm>
              <a:prstGeom prst="rect">
                <a:avLst/>
              </a:prstGeom>
              <a:blipFill>
                <a:blip r:embed="rId22"/>
                <a:stretch>
                  <a:fillRect t="-2273" b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1DCFCAD-9921-6B19-8505-46F9E66F8F30}"/>
                  </a:ext>
                </a:extLst>
              </p:cNvPr>
              <p:cNvSpPr txBox="1"/>
              <p:nvPr/>
            </p:nvSpPr>
            <p:spPr>
              <a:xfrm>
                <a:off x="4766398" y="668872"/>
                <a:ext cx="1463926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1DCFCAD-9921-6B19-8505-46F9E66F8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398" y="668872"/>
                <a:ext cx="1463926" cy="524567"/>
              </a:xfrm>
              <a:prstGeom prst="rect">
                <a:avLst/>
              </a:prstGeom>
              <a:blipFill>
                <a:blip r:embed="rId23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095F9D0-7CA8-8CBD-FF7C-2890A8EA0D45}"/>
                  </a:ext>
                </a:extLst>
              </p:cNvPr>
              <p:cNvSpPr txBox="1"/>
              <p:nvPr/>
            </p:nvSpPr>
            <p:spPr>
              <a:xfrm>
                <a:off x="6180668" y="640797"/>
                <a:ext cx="1441870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095F9D0-7CA8-8CBD-FF7C-2890A8EA0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68" y="640797"/>
                <a:ext cx="1441870" cy="524567"/>
              </a:xfrm>
              <a:prstGeom prst="rect">
                <a:avLst/>
              </a:prstGeom>
              <a:blipFill>
                <a:blip r:embed="rId2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C0B3EFD-82EF-EF99-3406-819FC03733E2}"/>
                  </a:ext>
                </a:extLst>
              </p:cNvPr>
              <p:cNvSpPr txBox="1"/>
              <p:nvPr/>
            </p:nvSpPr>
            <p:spPr>
              <a:xfrm>
                <a:off x="3366802" y="668872"/>
                <a:ext cx="1456231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C0B3EFD-82EF-EF99-3406-819FC0373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802" y="668872"/>
                <a:ext cx="1456231" cy="524118"/>
              </a:xfrm>
              <a:prstGeom prst="rect">
                <a:avLst/>
              </a:prstGeom>
              <a:blipFill>
                <a:blip r:embed="rId25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B54A6141-5AB6-EC92-D2C8-E362DACC24F2}"/>
              </a:ext>
            </a:extLst>
          </p:cNvPr>
          <p:cNvSpPr/>
          <p:nvPr/>
        </p:nvSpPr>
        <p:spPr>
          <a:xfrm>
            <a:off x="4170778" y="2216470"/>
            <a:ext cx="1175657" cy="346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4282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692901F9-23A2-CBEC-F377-6BFDEB587A59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6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9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0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1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B3F34C92-C731-432D-286E-78BAE6A7F72F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7DD5316-0289-86FE-9CAC-56E84CFB8100}"/>
              </a:ext>
            </a:extLst>
          </p:cNvPr>
          <p:cNvCxnSpPr>
            <a:stCxn id="46" idx="2"/>
            <a:endCxn id="4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5FF902F-84A5-13E1-74AF-6792A60AF3A2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D276FB3-DA1F-50F1-38B6-43AA2439EC67}"/>
              </a:ext>
            </a:extLst>
          </p:cNvPr>
          <p:cNvCxnSpPr>
            <a:stCxn id="4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D8BDA774-7AA0-24BE-66FF-105F00FC125E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44124574-E822-E97F-7BED-56FADADC4BEB}"/>
              </a:ext>
            </a:extLst>
          </p:cNvPr>
          <p:cNvCxnSpPr>
            <a:stCxn id="41" idx="3"/>
            <a:endCxn id="4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68A57FE-69DE-CD08-4EF6-CE0D237D8079}"/>
              </a:ext>
            </a:extLst>
          </p:cNvPr>
          <p:cNvCxnSpPr>
            <a:stCxn id="40" idx="3"/>
            <a:endCxn id="38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583F51D4-7BDF-1B27-E7F7-3D229E5362C6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0E8888-F59B-4D0B-6E62-3299210E798C}"/>
              </a:ext>
            </a:extLst>
          </p:cNvPr>
          <p:cNvCxnSpPr>
            <a:stCxn id="38" idx="3"/>
            <a:endCxn id="37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19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F80E33C1-C853-D0EF-A6E4-400BE23B53D5}"/>
              </a:ext>
            </a:extLst>
          </p:cNvPr>
          <p:cNvCxnSpPr>
            <a:endCxn id="36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28D63041-1ABB-80C0-971D-ACBC88546BF9}"/>
              </a:ext>
            </a:extLst>
          </p:cNvPr>
          <p:cNvCxnSpPr>
            <a:stCxn id="59" idx="2"/>
            <a:endCxn id="36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21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1DCFCAD-9921-6B19-8505-46F9E66F8F30}"/>
                  </a:ext>
                </a:extLst>
              </p:cNvPr>
              <p:cNvSpPr txBox="1"/>
              <p:nvPr/>
            </p:nvSpPr>
            <p:spPr>
              <a:xfrm>
                <a:off x="5307574" y="668872"/>
                <a:ext cx="1368773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1DCFCAD-9921-6B19-8505-46F9E66F8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574" y="668872"/>
                <a:ext cx="1368773" cy="529056"/>
              </a:xfrm>
              <a:prstGeom prst="rect">
                <a:avLst/>
              </a:prstGeom>
              <a:blipFill>
                <a:blip r:embed="rId22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3DF8887-617A-6446-9236-16ED78548A77}"/>
                  </a:ext>
                </a:extLst>
              </p:cNvPr>
              <p:cNvSpPr txBox="1"/>
              <p:nvPr/>
            </p:nvSpPr>
            <p:spPr>
              <a:xfrm>
                <a:off x="1398148" y="5792505"/>
                <a:ext cx="975716" cy="250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kumimoji="1"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kumimoji="1"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3DF8887-617A-6446-9236-16ED78548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148" y="5792505"/>
                <a:ext cx="975716" cy="250646"/>
              </a:xfrm>
              <a:prstGeom prst="rect">
                <a:avLst/>
              </a:prstGeom>
              <a:blipFill>
                <a:blip r:embed="rId23"/>
                <a:stretch>
                  <a:fillRect l="-1282" r="-7692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8CDC18D4-4988-2B83-250E-0374F2CF7EDB}"/>
              </a:ext>
            </a:extLst>
          </p:cNvPr>
          <p:cNvSpPr txBox="1"/>
          <p:nvPr/>
        </p:nvSpPr>
        <p:spPr>
          <a:xfrm>
            <a:off x="228286" y="5314570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propagation: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8FCD772-5593-C9E7-7C1A-EA2C5348AAE8}"/>
                  </a:ext>
                </a:extLst>
              </p:cNvPr>
              <p:cNvSpPr txBox="1"/>
              <p:nvPr/>
            </p:nvSpPr>
            <p:spPr>
              <a:xfrm>
                <a:off x="4033473" y="5665771"/>
                <a:ext cx="1523109" cy="499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8FCD772-5593-C9E7-7C1A-EA2C5348A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473" y="5665771"/>
                <a:ext cx="1523109" cy="499239"/>
              </a:xfrm>
              <a:prstGeom prst="rect">
                <a:avLst/>
              </a:prstGeom>
              <a:blipFill>
                <a:blip r:embed="rId24"/>
                <a:stretch>
                  <a:fillRect l="-2479" r="-4132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70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692901F9-23A2-CBEC-F377-6BFDEB587A59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6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9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0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1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B3F34C92-C731-432D-286E-78BAE6A7F72F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7DD5316-0289-86FE-9CAC-56E84CFB8100}"/>
              </a:ext>
            </a:extLst>
          </p:cNvPr>
          <p:cNvCxnSpPr>
            <a:stCxn id="46" idx="2"/>
            <a:endCxn id="4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5FF902F-84A5-13E1-74AF-6792A60AF3A2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D276FB3-DA1F-50F1-38B6-43AA2439EC67}"/>
              </a:ext>
            </a:extLst>
          </p:cNvPr>
          <p:cNvCxnSpPr>
            <a:stCxn id="4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D8BDA774-7AA0-24BE-66FF-105F00FC125E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44124574-E822-E97F-7BED-56FADADC4BEB}"/>
              </a:ext>
            </a:extLst>
          </p:cNvPr>
          <p:cNvCxnSpPr>
            <a:stCxn id="41" idx="3"/>
            <a:endCxn id="4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68A57FE-69DE-CD08-4EF6-CE0D237D8079}"/>
              </a:ext>
            </a:extLst>
          </p:cNvPr>
          <p:cNvCxnSpPr>
            <a:stCxn id="40" idx="3"/>
            <a:endCxn id="38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583F51D4-7BDF-1B27-E7F7-3D229E5362C6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0E8888-F59B-4D0B-6E62-3299210E798C}"/>
              </a:ext>
            </a:extLst>
          </p:cNvPr>
          <p:cNvCxnSpPr>
            <a:stCxn id="38" idx="3"/>
            <a:endCxn id="37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19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F80E33C1-C853-D0EF-A6E4-400BE23B53D5}"/>
              </a:ext>
            </a:extLst>
          </p:cNvPr>
          <p:cNvCxnSpPr>
            <a:endCxn id="36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28D63041-1ABB-80C0-971D-ACBC88546BF9}"/>
              </a:ext>
            </a:extLst>
          </p:cNvPr>
          <p:cNvCxnSpPr>
            <a:stCxn id="59" idx="2"/>
            <a:endCxn id="36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21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1DCFCAD-9921-6B19-8505-46F9E66F8F30}"/>
                  </a:ext>
                </a:extLst>
              </p:cNvPr>
              <p:cNvSpPr txBox="1"/>
              <p:nvPr/>
            </p:nvSpPr>
            <p:spPr>
              <a:xfrm>
                <a:off x="5307574" y="668872"/>
                <a:ext cx="1368773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1DCFCAD-9921-6B19-8505-46F9E66F8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574" y="668872"/>
                <a:ext cx="1368773" cy="529056"/>
              </a:xfrm>
              <a:prstGeom prst="rect">
                <a:avLst/>
              </a:prstGeom>
              <a:blipFill>
                <a:blip r:embed="rId22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3DF8887-617A-6446-9236-16ED78548A77}"/>
                  </a:ext>
                </a:extLst>
              </p:cNvPr>
              <p:cNvSpPr txBox="1"/>
              <p:nvPr/>
            </p:nvSpPr>
            <p:spPr>
              <a:xfrm>
                <a:off x="1398148" y="5792505"/>
                <a:ext cx="975716" cy="250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kumimoji="1"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kumimoji="1"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3DF8887-617A-6446-9236-16ED78548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148" y="5792505"/>
                <a:ext cx="975716" cy="250646"/>
              </a:xfrm>
              <a:prstGeom prst="rect">
                <a:avLst/>
              </a:prstGeom>
              <a:blipFill>
                <a:blip r:embed="rId23"/>
                <a:stretch>
                  <a:fillRect l="-1282" r="-7692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8CDC18D4-4988-2B83-250E-0374F2CF7EDB}"/>
              </a:ext>
            </a:extLst>
          </p:cNvPr>
          <p:cNvSpPr txBox="1"/>
          <p:nvPr/>
        </p:nvSpPr>
        <p:spPr>
          <a:xfrm>
            <a:off x="228286" y="5314570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propagation: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8FCD772-5593-C9E7-7C1A-EA2C5348AAE8}"/>
                  </a:ext>
                </a:extLst>
              </p:cNvPr>
              <p:cNvSpPr txBox="1"/>
              <p:nvPr/>
            </p:nvSpPr>
            <p:spPr>
              <a:xfrm>
                <a:off x="4033473" y="5665771"/>
                <a:ext cx="1523109" cy="499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1600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8FCD772-5593-C9E7-7C1A-EA2C5348A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473" y="5665771"/>
                <a:ext cx="1523109" cy="499239"/>
              </a:xfrm>
              <a:prstGeom prst="rect">
                <a:avLst/>
              </a:prstGeom>
              <a:blipFill>
                <a:blip r:embed="rId24"/>
                <a:stretch>
                  <a:fillRect l="-2479" r="-4132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5685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692901F9-23A2-CBEC-F377-6BFDEB587A59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6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9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0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1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B3F34C92-C731-432D-286E-78BAE6A7F72F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7DD5316-0289-86FE-9CAC-56E84CFB8100}"/>
              </a:ext>
            </a:extLst>
          </p:cNvPr>
          <p:cNvCxnSpPr>
            <a:stCxn id="46" idx="2"/>
            <a:endCxn id="4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5FF902F-84A5-13E1-74AF-6792A60AF3A2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D276FB3-DA1F-50F1-38B6-43AA2439EC67}"/>
              </a:ext>
            </a:extLst>
          </p:cNvPr>
          <p:cNvCxnSpPr>
            <a:stCxn id="4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D8BDA774-7AA0-24BE-66FF-105F00FC125E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44124574-E822-E97F-7BED-56FADADC4BEB}"/>
              </a:ext>
            </a:extLst>
          </p:cNvPr>
          <p:cNvCxnSpPr>
            <a:stCxn id="41" idx="3"/>
            <a:endCxn id="4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68A57FE-69DE-CD08-4EF6-CE0D237D8079}"/>
              </a:ext>
            </a:extLst>
          </p:cNvPr>
          <p:cNvCxnSpPr>
            <a:stCxn id="40" idx="3"/>
            <a:endCxn id="38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583F51D4-7BDF-1B27-E7F7-3D229E5362C6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0E8888-F59B-4D0B-6E62-3299210E798C}"/>
              </a:ext>
            </a:extLst>
          </p:cNvPr>
          <p:cNvCxnSpPr>
            <a:stCxn id="38" idx="3"/>
            <a:endCxn id="37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19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F80E33C1-C853-D0EF-A6E4-400BE23B53D5}"/>
              </a:ext>
            </a:extLst>
          </p:cNvPr>
          <p:cNvCxnSpPr>
            <a:endCxn id="36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28D63041-1ABB-80C0-971D-ACBC88546BF9}"/>
              </a:ext>
            </a:extLst>
          </p:cNvPr>
          <p:cNvCxnSpPr>
            <a:stCxn id="59" idx="2"/>
            <a:endCxn id="36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21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2B4D644-B914-EA50-B9E6-B2E9782B7036}"/>
                  </a:ext>
                </a:extLst>
              </p:cNvPr>
              <p:cNvSpPr txBox="1"/>
              <p:nvPr/>
            </p:nvSpPr>
            <p:spPr>
              <a:xfrm>
                <a:off x="5307574" y="668872"/>
                <a:ext cx="1368773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2B4D644-B914-EA50-B9E6-B2E9782B7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574" y="668872"/>
                <a:ext cx="1368773" cy="529056"/>
              </a:xfrm>
              <a:prstGeom prst="rect">
                <a:avLst/>
              </a:prstGeom>
              <a:blipFill>
                <a:blip r:embed="rId22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34AABCE4-6CD1-231B-8709-E9657CB3EADF}"/>
              </a:ext>
            </a:extLst>
          </p:cNvPr>
          <p:cNvSpPr/>
          <p:nvPr/>
        </p:nvSpPr>
        <p:spPr>
          <a:xfrm>
            <a:off x="5892145" y="692439"/>
            <a:ext cx="291145" cy="529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309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4728C72-173C-0D05-7902-AFE435E2AB23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4728C72-173C-0D05-7902-AFE435E2A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/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blipFill>
                <a:blip r:embed="rId5"/>
                <a:stretch>
                  <a:fillRect l="-1818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90541F1-2F95-C227-17C7-753715301901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90541F1-2F95-C227-17C7-753715301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6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4F33B6D-532F-BDA1-8EC9-6F2167F3A7E6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4F33B6D-532F-BDA1-8EC9-6F2167F3A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7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2661B11-6880-D520-9162-CC5C917F221B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2661B11-6880-D520-9162-CC5C917F2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C97B15-4DB6-E6CD-39EB-494887883D93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C97B15-4DB6-E6CD-39EB-494887883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9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77AB4B-6EFE-4182-8F0C-FDE4915B8350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77AB4B-6EFE-4182-8F0C-FDE4915B8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blipFill>
                <a:blip r:embed="rId10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5FD90F91-D2D4-B54B-2590-2FC05258ED2F}"/>
              </a:ext>
            </a:extLst>
          </p:cNvPr>
          <p:cNvSpPr/>
          <p:nvPr/>
        </p:nvSpPr>
        <p:spPr>
          <a:xfrm>
            <a:off x="1735493" y="1480878"/>
            <a:ext cx="3047078" cy="36432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924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692901F9-23A2-CBEC-F377-6BFDEB587A59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6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9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0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1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B3F34C92-C731-432D-286E-78BAE6A7F72F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7DD5316-0289-86FE-9CAC-56E84CFB8100}"/>
              </a:ext>
            </a:extLst>
          </p:cNvPr>
          <p:cNvCxnSpPr>
            <a:stCxn id="46" idx="2"/>
            <a:endCxn id="4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5FF902F-84A5-13E1-74AF-6792A60AF3A2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D276FB3-DA1F-50F1-38B6-43AA2439EC67}"/>
              </a:ext>
            </a:extLst>
          </p:cNvPr>
          <p:cNvCxnSpPr>
            <a:stCxn id="4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D8BDA774-7AA0-24BE-66FF-105F00FC125E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44124574-E822-E97F-7BED-56FADADC4BEB}"/>
              </a:ext>
            </a:extLst>
          </p:cNvPr>
          <p:cNvCxnSpPr>
            <a:stCxn id="41" idx="3"/>
            <a:endCxn id="4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68A57FE-69DE-CD08-4EF6-CE0D237D8079}"/>
              </a:ext>
            </a:extLst>
          </p:cNvPr>
          <p:cNvCxnSpPr>
            <a:stCxn id="40" idx="3"/>
            <a:endCxn id="38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583F51D4-7BDF-1B27-E7F7-3D229E5362C6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0E8888-F59B-4D0B-6E62-3299210E798C}"/>
              </a:ext>
            </a:extLst>
          </p:cNvPr>
          <p:cNvCxnSpPr>
            <a:stCxn id="38" idx="3"/>
            <a:endCxn id="37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19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F80E33C1-C853-D0EF-A6E4-400BE23B53D5}"/>
              </a:ext>
            </a:extLst>
          </p:cNvPr>
          <p:cNvCxnSpPr>
            <a:endCxn id="36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28D63041-1ABB-80C0-971D-ACBC88546BF9}"/>
              </a:ext>
            </a:extLst>
          </p:cNvPr>
          <p:cNvCxnSpPr>
            <a:stCxn id="59" idx="2"/>
            <a:endCxn id="36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21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5E5DA48-A423-D054-8E25-1AAA0CF125AF}"/>
                  </a:ext>
                </a:extLst>
              </p:cNvPr>
              <p:cNvSpPr txBox="1"/>
              <p:nvPr/>
            </p:nvSpPr>
            <p:spPr>
              <a:xfrm>
                <a:off x="7736426" y="660091"/>
                <a:ext cx="1472326" cy="523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5E5DA48-A423-D054-8E25-1AAA0CF12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426" y="660091"/>
                <a:ext cx="1472326" cy="523670"/>
              </a:xfrm>
              <a:prstGeom prst="rect">
                <a:avLst/>
              </a:prstGeom>
              <a:blipFill>
                <a:blip r:embed="rId22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3C906718-CB94-2CA6-993D-D8BAB27D7695}"/>
              </a:ext>
            </a:extLst>
          </p:cNvPr>
          <p:cNvSpPr/>
          <p:nvPr/>
        </p:nvSpPr>
        <p:spPr>
          <a:xfrm>
            <a:off x="7679090" y="2301841"/>
            <a:ext cx="1025641" cy="2706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50516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692901F9-23A2-CBEC-F377-6BFDEB587A59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6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9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0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1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B3F34C92-C731-432D-286E-78BAE6A7F72F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7DD5316-0289-86FE-9CAC-56E84CFB8100}"/>
              </a:ext>
            </a:extLst>
          </p:cNvPr>
          <p:cNvCxnSpPr>
            <a:stCxn id="46" idx="2"/>
            <a:endCxn id="4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5FF902F-84A5-13E1-74AF-6792A60AF3A2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D276FB3-DA1F-50F1-38B6-43AA2439EC67}"/>
              </a:ext>
            </a:extLst>
          </p:cNvPr>
          <p:cNvCxnSpPr>
            <a:stCxn id="4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D8BDA774-7AA0-24BE-66FF-105F00FC125E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44124574-E822-E97F-7BED-56FADADC4BEB}"/>
              </a:ext>
            </a:extLst>
          </p:cNvPr>
          <p:cNvCxnSpPr>
            <a:stCxn id="41" idx="3"/>
            <a:endCxn id="4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68A57FE-69DE-CD08-4EF6-CE0D237D8079}"/>
              </a:ext>
            </a:extLst>
          </p:cNvPr>
          <p:cNvCxnSpPr>
            <a:stCxn id="40" idx="3"/>
            <a:endCxn id="38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583F51D4-7BDF-1B27-E7F7-3D229E5362C6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0E8888-F59B-4D0B-6E62-3299210E798C}"/>
              </a:ext>
            </a:extLst>
          </p:cNvPr>
          <p:cNvCxnSpPr>
            <a:stCxn id="38" idx="3"/>
            <a:endCxn id="37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19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F80E33C1-C853-D0EF-A6E4-400BE23B53D5}"/>
              </a:ext>
            </a:extLst>
          </p:cNvPr>
          <p:cNvCxnSpPr>
            <a:endCxn id="36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28D63041-1ABB-80C0-971D-ACBC88546BF9}"/>
              </a:ext>
            </a:extLst>
          </p:cNvPr>
          <p:cNvCxnSpPr>
            <a:stCxn id="59" idx="2"/>
            <a:endCxn id="36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21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5E5DA48-A423-D054-8E25-1AAA0CF125AF}"/>
                  </a:ext>
                </a:extLst>
              </p:cNvPr>
              <p:cNvSpPr txBox="1"/>
              <p:nvPr/>
            </p:nvSpPr>
            <p:spPr>
              <a:xfrm>
                <a:off x="7736426" y="660091"/>
                <a:ext cx="1472326" cy="523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5E5DA48-A423-D054-8E25-1AAA0CF12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426" y="660091"/>
                <a:ext cx="1472326" cy="523670"/>
              </a:xfrm>
              <a:prstGeom prst="rect">
                <a:avLst/>
              </a:prstGeom>
              <a:blipFill>
                <a:blip r:embed="rId22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095F9D0-7CA8-8CBD-FF7C-2890A8EA0D45}"/>
                  </a:ext>
                </a:extLst>
              </p:cNvPr>
              <p:cNvSpPr txBox="1"/>
              <p:nvPr/>
            </p:nvSpPr>
            <p:spPr>
              <a:xfrm>
                <a:off x="6180668" y="640797"/>
                <a:ext cx="1433469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095F9D0-7CA8-8CBD-FF7C-2890A8EA0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68" y="640797"/>
                <a:ext cx="1433469" cy="524567"/>
              </a:xfrm>
              <a:prstGeom prst="rect">
                <a:avLst/>
              </a:prstGeom>
              <a:blipFill>
                <a:blip r:embed="rId2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1DB63DA3-E453-0AFC-EB32-52AE22BF170B}"/>
              </a:ext>
            </a:extLst>
          </p:cNvPr>
          <p:cNvSpPr/>
          <p:nvPr/>
        </p:nvSpPr>
        <p:spPr>
          <a:xfrm>
            <a:off x="6228982" y="2301841"/>
            <a:ext cx="1211938" cy="2706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98858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692901F9-23A2-CBEC-F377-6BFDEB587A59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6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9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0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1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B3F34C92-C731-432D-286E-78BAE6A7F72F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7DD5316-0289-86FE-9CAC-56E84CFB8100}"/>
              </a:ext>
            </a:extLst>
          </p:cNvPr>
          <p:cNvCxnSpPr>
            <a:stCxn id="46" idx="2"/>
            <a:endCxn id="4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5FF902F-84A5-13E1-74AF-6792A60AF3A2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D276FB3-DA1F-50F1-38B6-43AA2439EC67}"/>
              </a:ext>
            </a:extLst>
          </p:cNvPr>
          <p:cNvCxnSpPr>
            <a:stCxn id="4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D8BDA774-7AA0-24BE-66FF-105F00FC125E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44124574-E822-E97F-7BED-56FADADC4BEB}"/>
              </a:ext>
            </a:extLst>
          </p:cNvPr>
          <p:cNvCxnSpPr>
            <a:stCxn id="41" idx="3"/>
            <a:endCxn id="4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68A57FE-69DE-CD08-4EF6-CE0D237D8079}"/>
              </a:ext>
            </a:extLst>
          </p:cNvPr>
          <p:cNvCxnSpPr>
            <a:stCxn id="40" idx="3"/>
            <a:endCxn id="38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583F51D4-7BDF-1B27-E7F7-3D229E5362C6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0E8888-F59B-4D0B-6E62-3299210E798C}"/>
              </a:ext>
            </a:extLst>
          </p:cNvPr>
          <p:cNvCxnSpPr>
            <a:stCxn id="38" idx="3"/>
            <a:endCxn id="37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19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F80E33C1-C853-D0EF-A6E4-400BE23B53D5}"/>
              </a:ext>
            </a:extLst>
          </p:cNvPr>
          <p:cNvCxnSpPr>
            <a:endCxn id="36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28D63041-1ABB-80C0-971D-ACBC88546BF9}"/>
              </a:ext>
            </a:extLst>
          </p:cNvPr>
          <p:cNvCxnSpPr>
            <a:stCxn id="59" idx="2"/>
            <a:endCxn id="36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21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5E5DA48-A423-D054-8E25-1AAA0CF125AF}"/>
                  </a:ext>
                </a:extLst>
              </p:cNvPr>
              <p:cNvSpPr txBox="1"/>
              <p:nvPr/>
            </p:nvSpPr>
            <p:spPr>
              <a:xfrm>
                <a:off x="7736426" y="660091"/>
                <a:ext cx="1472326" cy="523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5E5DA48-A423-D054-8E25-1AAA0CF12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426" y="660091"/>
                <a:ext cx="1472326" cy="523670"/>
              </a:xfrm>
              <a:prstGeom prst="rect">
                <a:avLst/>
              </a:prstGeom>
              <a:blipFill>
                <a:blip r:embed="rId22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1DCFCAD-9921-6B19-8505-46F9E66F8F30}"/>
                  </a:ext>
                </a:extLst>
              </p:cNvPr>
              <p:cNvSpPr txBox="1"/>
              <p:nvPr/>
            </p:nvSpPr>
            <p:spPr>
              <a:xfrm>
                <a:off x="4766398" y="668872"/>
                <a:ext cx="1479700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1DCFCAD-9921-6B19-8505-46F9E66F8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398" y="668872"/>
                <a:ext cx="1479700" cy="524567"/>
              </a:xfrm>
              <a:prstGeom prst="rect">
                <a:avLst/>
              </a:prstGeom>
              <a:blipFill>
                <a:blip r:embed="rId23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095F9D0-7CA8-8CBD-FF7C-2890A8EA0D45}"/>
                  </a:ext>
                </a:extLst>
              </p:cNvPr>
              <p:cNvSpPr txBox="1"/>
              <p:nvPr/>
            </p:nvSpPr>
            <p:spPr>
              <a:xfrm>
                <a:off x="6180668" y="640797"/>
                <a:ext cx="1433469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095F9D0-7CA8-8CBD-FF7C-2890A8EA0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68" y="640797"/>
                <a:ext cx="1433469" cy="524567"/>
              </a:xfrm>
              <a:prstGeom prst="rect">
                <a:avLst/>
              </a:prstGeom>
              <a:blipFill>
                <a:blip r:embed="rId2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1DB63DA3-E453-0AFC-EB32-52AE22BF170B}"/>
              </a:ext>
            </a:extLst>
          </p:cNvPr>
          <p:cNvSpPr/>
          <p:nvPr/>
        </p:nvSpPr>
        <p:spPr>
          <a:xfrm>
            <a:off x="4801398" y="2301841"/>
            <a:ext cx="1211938" cy="2706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5477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692901F9-23A2-CBEC-F377-6BFDEB587A59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6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9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0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1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B3F34C92-C731-432D-286E-78BAE6A7F72F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7DD5316-0289-86FE-9CAC-56E84CFB8100}"/>
              </a:ext>
            </a:extLst>
          </p:cNvPr>
          <p:cNvCxnSpPr>
            <a:stCxn id="46" idx="2"/>
            <a:endCxn id="4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5FF902F-84A5-13E1-74AF-6792A60AF3A2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D276FB3-DA1F-50F1-38B6-43AA2439EC67}"/>
              </a:ext>
            </a:extLst>
          </p:cNvPr>
          <p:cNvCxnSpPr>
            <a:stCxn id="4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D8BDA774-7AA0-24BE-66FF-105F00FC125E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44124574-E822-E97F-7BED-56FADADC4BEB}"/>
              </a:ext>
            </a:extLst>
          </p:cNvPr>
          <p:cNvCxnSpPr>
            <a:stCxn id="41" idx="3"/>
            <a:endCxn id="4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68A57FE-69DE-CD08-4EF6-CE0D237D8079}"/>
              </a:ext>
            </a:extLst>
          </p:cNvPr>
          <p:cNvCxnSpPr>
            <a:stCxn id="40" idx="3"/>
            <a:endCxn id="38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583F51D4-7BDF-1B27-E7F7-3D229E5362C6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0E8888-F59B-4D0B-6E62-3299210E798C}"/>
              </a:ext>
            </a:extLst>
          </p:cNvPr>
          <p:cNvCxnSpPr>
            <a:stCxn id="38" idx="3"/>
            <a:endCxn id="37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19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F80E33C1-C853-D0EF-A6E4-400BE23B53D5}"/>
              </a:ext>
            </a:extLst>
          </p:cNvPr>
          <p:cNvCxnSpPr>
            <a:endCxn id="36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28D63041-1ABB-80C0-971D-ACBC88546BF9}"/>
              </a:ext>
            </a:extLst>
          </p:cNvPr>
          <p:cNvCxnSpPr>
            <a:stCxn id="59" idx="2"/>
            <a:endCxn id="36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21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E578630-E751-C994-C90F-A08F9466EE50}"/>
                  </a:ext>
                </a:extLst>
              </p:cNvPr>
              <p:cNvSpPr txBox="1"/>
              <p:nvPr/>
            </p:nvSpPr>
            <p:spPr>
              <a:xfrm>
                <a:off x="5307574" y="668872"/>
                <a:ext cx="1700209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E578630-E751-C994-C90F-A08F9466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574" y="668872"/>
                <a:ext cx="1700209" cy="529056"/>
              </a:xfrm>
              <a:prstGeom prst="rect">
                <a:avLst/>
              </a:prstGeom>
              <a:blipFill>
                <a:blip r:embed="rId22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8212EE8-03E3-C5A1-41CA-A4A19045F706}"/>
                  </a:ext>
                </a:extLst>
              </p:cNvPr>
              <p:cNvSpPr txBox="1"/>
              <p:nvPr/>
            </p:nvSpPr>
            <p:spPr>
              <a:xfrm>
                <a:off x="1398148" y="5792505"/>
                <a:ext cx="1970924" cy="250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8212EE8-03E3-C5A1-41CA-A4A19045F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148" y="5792505"/>
                <a:ext cx="1970924" cy="250646"/>
              </a:xfrm>
              <a:prstGeom prst="rect">
                <a:avLst/>
              </a:prstGeom>
              <a:blipFill>
                <a:blip r:embed="rId23"/>
                <a:stretch>
                  <a:fillRect l="-637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E22C4BB3-B701-EE2B-898E-5D9F4751DB4D}"/>
              </a:ext>
            </a:extLst>
          </p:cNvPr>
          <p:cNvSpPr txBox="1"/>
          <p:nvPr/>
        </p:nvSpPr>
        <p:spPr>
          <a:xfrm>
            <a:off x="228286" y="5314570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propagation: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581EF62-4DC4-A945-3E1D-A4263190F912}"/>
                  </a:ext>
                </a:extLst>
              </p:cNvPr>
              <p:cNvSpPr txBox="1"/>
              <p:nvPr/>
            </p:nvSpPr>
            <p:spPr>
              <a:xfrm>
                <a:off x="4033473" y="5665771"/>
                <a:ext cx="1280287" cy="499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581EF62-4DC4-A945-3E1D-A4263190F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473" y="5665771"/>
                <a:ext cx="1280287" cy="499239"/>
              </a:xfrm>
              <a:prstGeom prst="rect">
                <a:avLst/>
              </a:prstGeom>
              <a:blipFill>
                <a:blip r:embed="rId24"/>
                <a:stretch>
                  <a:fillRect l="-2941" r="-980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33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692901F9-23A2-CBEC-F377-6BFDEB587A59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6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9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0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1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B3F34C92-C731-432D-286E-78BAE6A7F72F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7DD5316-0289-86FE-9CAC-56E84CFB8100}"/>
              </a:ext>
            </a:extLst>
          </p:cNvPr>
          <p:cNvCxnSpPr>
            <a:stCxn id="46" idx="2"/>
            <a:endCxn id="4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5FF902F-84A5-13E1-74AF-6792A60AF3A2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D276FB3-DA1F-50F1-38B6-43AA2439EC67}"/>
              </a:ext>
            </a:extLst>
          </p:cNvPr>
          <p:cNvCxnSpPr>
            <a:stCxn id="4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D8BDA774-7AA0-24BE-66FF-105F00FC125E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44124574-E822-E97F-7BED-56FADADC4BEB}"/>
              </a:ext>
            </a:extLst>
          </p:cNvPr>
          <p:cNvCxnSpPr>
            <a:stCxn id="41" idx="3"/>
            <a:endCxn id="4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68A57FE-69DE-CD08-4EF6-CE0D237D8079}"/>
              </a:ext>
            </a:extLst>
          </p:cNvPr>
          <p:cNvCxnSpPr>
            <a:stCxn id="40" idx="3"/>
            <a:endCxn id="38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583F51D4-7BDF-1B27-E7F7-3D229E5362C6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0E8888-F59B-4D0B-6E62-3299210E798C}"/>
              </a:ext>
            </a:extLst>
          </p:cNvPr>
          <p:cNvCxnSpPr>
            <a:stCxn id="38" idx="3"/>
            <a:endCxn id="37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19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F80E33C1-C853-D0EF-A6E4-400BE23B53D5}"/>
              </a:ext>
            </a:extLst>
          </p:cNvPr>
          <p:cNvCxnSpPr>
            <a:endCxn id="36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28D63041-1ABB-80C0-971D-ACBC88546BF9}"/>
              </a:ext>
            </a:extLst>
          </p:cNvPr>
          <p:cNvCxnSpPr>
            <a:stCxn id="59" idx="2"/>
            <a:endCxn id="36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21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E578630-E751-C994-C90F-A08F9466EE50}"/>
                  </a:ext>
                </a:extLst>
              </p:cNvPr>
              <p:cNvSpPr txBox="1"/>
              <p:nvPr/>
            </p:nvSpPr>
            <p:spPr>
              <a:xfrm>
                <a:off x="5307574" y="668872"/>
                <a:ext cx="1700209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E578630-E751-C994-C90F-A08F9466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574" y="668872"/>
                <a:ext cx="1700209" cy="529056"/>
              </a:xfrm>
              <a:prstGeom prst="rect">
                <a:avLst/>
              </a:prstGeom>
              <a:blipFill>
                <a:blip r:embed="rId22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8212EE8-03E3-C5A1-41CA-A4A19045F706}"/>
                  </a:ext>
                </a:extLst>
              </p:cNvPr>
              <p:cNvSpPr txBox="1"/>
              <p:nvPr/>
            </p:nvSpPr>
            <p:spPr>
              <a:xfrm>
                <a:off x="1398148" y="5792505"/>
                <a:ext cx="1970924" cy="250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kumimoji="1"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kumimoji="1" lang="en-US" altLang="zh-CN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kumimoji="1"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8212EE8-03E3-C5A1-41CA-A4A19045F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148" y="5792505"/>
                <a:ext cx="1970924" cy="250646"/>
              </a:xfrm>
              <a:prstGeom prst="rect">
                <a:avLst/>
              </a:prstGeom>
              <a:blipFill>
                <a:blip r:embed="rId23"/>
                <a:stretch>
                  <a:fillRect l="-637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E22C4BB3-B701-EE2B-898E-5D9F4751DB4D}"/>
              </a:ext>
            </a:extLst>
          </p:cNvPr>
          <p:cNvSpPr txBox="1"/>
          <p:nvPr/>
        </p:nvSpPr>
        <p:spPr>
          <a:xfrm>
            <a:off x="228286" y="5314570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propagation: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581EF62-4DC4-A945-3E1D-A4263190F912}"/>
                  </a:ext>
                </a:extLst>
              </p:cNvPr>
              <p:cNvSpPr txBox="1"/>
              <p:nvPr/>
            </p:nvSpPr>
            <p:spPr>
              <a:xfrm>
                <a:off x="4033473" y="5665771"/>
                <a:ext cx="1280287" cy="499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581EF62-4DC4-A945-3E1D-A4263190F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473" y="5665771"/>
                <a:ext cx="1280287" cy="499239"/>
              </a:xfrm>
              <a:prstGeom prst="rect">
                <a:avLst/>
              </a:prstGeom>
              <a:blipFill>
                <a:blip r:embed="rId24"/>
                <a:stretch>
                  <a:fillRect l="-2941" r="-980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9549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692901F9-23A2-CBEC-F377-6BFDEB587A59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6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9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0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1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B3F34C92-C731-432D-286E-78BAE6A7F72F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7DD5316-0289-86FE-9CAC-56E84CFB8100}"/>
              </a:ext>
            </a:extLst>
          </p:cNvPr>
          <p:cNvCxnSpPr>
            <a:stCxn id="46" idx="2"/>
            <a:endCxn id="4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5FF902F-84A5-13E1-74AF-6792A60AF3A2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D276FB3-DA1F-50F1-38B6-43AA2439EC67}"/>
              </a:ext>
            </a:extLst>
          </p:cNvPr>
          <p:cNvCxnSpPr>
            <a:stCxn id="4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D8BDA774-7AA0-24BE-66FF-105F00FC125E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44124574-E822-E97F-7BED-56FADADC4BEB}"/>
              </a:ext>
            </a:extLst>
          </p:cNvPr>
          <p:cNvCxnSpPr>
            <a:stCxn id="41" idx="3"/>
            <a:endCxn id="4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68A57FE-69DE-CD08-4EF6-CE0D237D8079}"/>
              </a:ext>
            </a:extLst>
          </p:cNvPr>
          <p:cNvCxnSpPr>
            <a:stCxn id="40" idx="3"/>
            <a:endCxn id="38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583F51D4-7BDF-1B27-E7F7-3D229E5362C6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0E8888-F59B-4D0B-6E62-3299210E798C}"/>
              </a:ext>
            </a:extLst>
          </p:cNvPr>
          <p:cNvCxnSpPr>
            <a:stCxn id="38" idx="3"/>
            <a:endCxn id="37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19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F80E33C1-C853-D0EF-A6E4-400BE23B53D5}"/>
              </a:ext>
            </a:extLst>
          </p:cNvPr>
          <p:cNvCxnSpPr>
            <a:endCxn id="36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28D63041-1ABB-80C0-971D-ACBC88546BF9}"/>
              </a:ext>
            </a:extLst>
          </p:cNvPr>
          <p:cNvCxnSpPr>
            <a:stCxn id="59" idx="2"/>
            <a:endCxn id="36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21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424C3BB-942A-E635-34D1-E4CBBB38850A}"/>
                  </a:ext>
                </a:extLst>
              </p:cNvPr>
              <p:cNvSpPr txBox="1"/>
              <p:nvPr/>
            </p:nvSpPr>
            <p:spPr>
              <a:xfrm>
                <a:off x="5307574" y="668872"/>
                <a:ext cx="1700209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2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424C3BB-942A-E635-34D1-E4CBBB388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574" y="668872"/>
                <a:ext cx="1700209" cy="529056"/>
              </a:xfrm>
              <a:prstGeom prst="rect">
                <a:avLst/>
              </a:prstGeom>
              <a:blipFill>
                <a:blip r:embed="rId22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3F6F7172-618B-6EEC-1ECD-BBB41CA2B5DF}"/>
              </a:ext>
            </a:extLst>
          </p:cNvPr>
          <p:cNvSpPr/>
          <p:nvPr/>
        </p:nvSpPr>
        <p:spPr>
          <a:xfrm>
            <a:off x="5910806" y="692439"/>
            <a:ext cx="473732" cy="529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35994FF-3251-AECC-1448-1F9AC8028E86}"/>
              </a:ext>
            </a:extLst>
          </p:cNvPr>
          <p:cNvSpPr txBox="1"/>
          <p:nvPr/>
        </p:nvSpPr>
        <p:spPr>
          <a:xfrm>
            <a:off x="5019159" y="5520571"/>
            <a:ext cx="2088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back!</a:t>
            </a:r>
            <a:endParaRPr kumimoji="1"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0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4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AFC49BE8-465B-4CC9-1AF1-0D44EC30E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F62E9F7-0304-C5C0-B51B-695835A45817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F62E9F7-0304-C5C0-B51B-695835A45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5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曲线连接符 9">
            <a:extLst>
              <a:ext uri="{FF2B5EF4-FFF2-40B4-BE49-F238E27FC236}">
                <a16:creationId xmlns:a16="http://schemas.microsoft.com/office/drawing/2014/main" id="{376E89A9-6DFD-0CA7-93EF-B43AF4AC78EC}"/>
              </a:ext>
            </a:extLst>
          </p:cNvPr>
          <p:cNvCxnSpPr>
            <a:cxnSpLocks/>
            <a:stCxn id="11" idx="3"/>
            <a:endCxn id="9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82CE972-7573-035F-8050-E09C67765BDC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82CE972-7573-035F-8050-E09C67765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6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9CEB209-1E03-8360-49E5-5340BB4B3FA9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9CEB209-1E03-8360-49E5-5340BB4B3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7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33E2F81-EA02-9FA4-766E-65A15F2083E5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33E2F81-EA02-9FA4-766E-65A15F208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8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30C2282-0090-B8D1-2BDB-2413BBF08726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30C2282-0090-B8D1-2BDB-2413BBF08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9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0D705C3-EFF0-B239-9992-FA8B6CAA9CA0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0D705C3-EFF0-B239-9992-FA8B6CAA9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10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D80AE50-AA1C-C7F5-BBF5-8AD83F08DD2E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D80AE50-AA1C-C7F5-BBF5-8AD83F08D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1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50C1A86-A9B3-2061-0FE9-29963DB69163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50C1A86-A9B3-2061-0FE9-29963DB69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2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9FAC1D7-32A6-E908-BD42-BE2949D8EAB9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9FAC1D7-32A6-E908-BD42-BE2949D8E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3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B0A48E8-1B29-6354-7C56-E2F838986315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B0A48E8-1B29-6354-7C56-E2F838986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4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F6862D2-58C7-A5AE-1E8F-91C4C3DEA361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F6862D2-58C7-A5AE-1E8F-91C4C3DEA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5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172432C-5202-A489-0D0E-EA50ECEE9BDC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172432C-5202-A489-0D0E-EA50ECEE9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6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曲线连接符 22">
            <a:extLst>
              <a:ext uri="{FF2B5EF4-FFF2-40B4-BE49-F238E27FC236}">
                <a16:creationId xmlns:a16="http://schemas.microsoft.com/office/drawing/2014/main" id="{FAACB914-0195-62D5-9DF8-4842C78587AB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3ED945FF-04C8-160F-2E0F-57DD18B14943}"/>
              </a:ext>
            </a:extLst>
          </p:cNvPr>
          <p:cNvCxnSpPr>
            <a:stCxn id="22" idx="2"/>
            <a:endCxn id="21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5A115F97-CBC4-6900-21FA-4CD12CB0C9C6}"/>
              </a:ext>
            </a:extLst>
          </p:cNvPr>
          <p:cNvCxnSpPr>
            <a:stCxn id="21" idx="3"/>
            <a:endCxn id="19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5A8C1CB-FAA7-1A87-AB05-5B549DAB2EF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5A8C1CB-FAA7-1A87-AB05-5B549DAB2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7D72C7EB-873A-905F-9461-598C481E7A9C}"/>
              </a:ext>
            </a:extLst>
          </p:cNvPr>
          <p:cNvCxnSpPr>
            <a:stCxn id="19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06E376D3-F6A0-A3D8-B270-3340837E5E2E}"/>
              </a:ext>
            </a:extLst>
          </p:cNvPr>
          <p:cNvCxnSpPr>
            <a:cxnSpLocks/>
            <a:stCxn id="17" idx="2"/>
            <a:endCxn id="16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76E59A77-D100-F2D2-5F3A-8A2954112B67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D83BEDD-74CC-8959-330B-227D6BD6839B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D83BEDD-74CC-8959-330B-227D6BD68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8C7AB8F1-D895-E0C8-419B-06BB3A867742}"/>
              </a:ext>
            </a:extLst>
          </p:cNvPr>
          <p:cNvCxnSpPr>
            <a:stCxn id="15" idx="3"/>
            <a:endCxn id="13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513B637B-A432-0BAA-A7A6-56CFAE8E9494}"/>
              </a:ext>
            </a:extLst>
          </p:cNvPr>
          <p:cNvCxnSpPr>
            <a:stCxn id="14" idx="2"/>
            <a:endCxn id="13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77C2CEC3-068B-B645-8907-64501B49AB27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B18AA19-076A-5C64-E20D-AA75594D347E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B18AA19-076A-5C64-E20D-AA75594D3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9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5C91FD2-A5AB-7476-4598-48EF95F7761C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5C91FD2-A5AB-7476-4598-48EF95F77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20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线箭头连接符 64">
            <a:extLst>
              <a:ext uri="{FF2B5EF4-FFF2-40B4-BE49-F238E27FC236}">
                <a16:creationId xmlns:a16="http://schemas.microsoft.com/office/drawing/2014/main" id="{AAF2DA1D-5B83-FC8A-6383-62994BB231FC}"/>
              </a:ext>
            </a:extLst>
          </p:cNvPr>
          <p:cNvCxnSpPr>
            <a:endCxn id="11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线箭头连接符 65">
            <a:extLst>
              <a:ext uri="{FF2B5EF4-FFF2-40B4-BE49-F238E27FC236}">
                <a16:creationId xmlns:a16="http://schemas.microsoft.com/office/drawing/2014/main" id="{9FFC4776-3690-F581-14EC-18D0DFC39EC2}"/>
              </a:ext>
            </a:extLst>
          </p:cNvPr>
          <p:cNvCxnSpPr>
            <a:stCxn id="64" idx="2"/>
            <a:endCxn id="11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0E26A2EA-A8D4-32A3-491C-60E33D390071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0E26A2EA-A8D4-32A3-491C-60E33D390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1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5F6BEC9-3CD3-5C91-ABA8-59A4A7ACABC8}"/>
                  </a:ext>
                </a:extLst>
              </p:cNvPr>
              <p:cNvSpPr txBox="1"/>
              <p:nvPr/>
            </p:nvSpPr>
            <p:spPr>
              <a:xfrm>
                <a:off x="8991900" y="1011982"/>
                <a:ext cx="1420965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5F6BEC9-3CD3-5C91-ABA8-59A4A7ACA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900" y="1011982"/>
                <a:ext cx="1420965" cy="529056"/>
              </a:xfrm>
              <a:prstGeom prst="rect">
                <a:avLst/>
              </a:prstGeom>
              <a:blipFill>
                <a:blip r:embed="rId2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5D713AF-3492-407B-CD9A-BD9916268989}"/>
                  </a:ext>
                </a:extLst>
              </p:cNvPr>
              <p:cNvSpPr txBox="1"/>
              <p:nvPr/>
            </p:nvSpPr>
            <p:spPr>
              <a:xfrm>
                <a:off x="10435520" y="1013886"/>
                <a:ext cx="1275285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5D713AF-3492-407B-CD9A-BD9916268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520" y="1013886"/>
                <a:ext cx="1275285" cy="529056"/>
              </a:xfrm>
              <a:prstGeom prst="rect">
                <a:avLst/>
              </a:prstGeom>
              <a:blipFill>
                <a:blip r:embed="rId23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7026D2A0-299F-9FB9-9317-14CB80DAD47E}"/>
              </a:ext>
            </a:extLst>
          </p:cNvPr>
          <p:cNvSpPr/>
          <p:nvPr/>
        </p:nvSpPr>
        <p:spPr>
          <a:xfrm>
            <a:off x="9652198" y="1021313"/>
            <a:ext cx="291145" cy="529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491C312-1DB6-44D5-D84F-B2C185EF50FC}"/>
              </a:ext>
            </a:extLst>
          </p:cNvPr>
          <p:cNvSpPr/>
          <p:nvPr/>
        </p:nvSpPr>
        <p:spPr>
          <a:xfrm>
            <a:off x="11024282" y="1026327"/>
            <a:ext cx="291145" cy="529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713FB1B4-AB98-1446-E4E7-0A4415651266}"/>
                  </a:ext>
                </a:extLst>
              </p:cNvPr>
              <p:cNvSpPr txBox="1"/>
              <p:nvPr/>
            </p:nvSpPr>
            <p:spPr>
              <a:xfrm>
                <a:off x="777089" y="5743795"/>
                <a:ext cx="1176541" cy="499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CN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zh-CN" alt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kumimoji="1" lang="en-US" altLang="zh-CN" sz="1600" b="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713FB1B4-AB98-1446-E4E7-0A4415651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89" y="5743795"/>
                <a:ext cx="1176541" cy="499239"/>
              </a:xfrm>
              <a:prstGeom prst="rect">
                <a:avLst/>
              </a:prstGeom>
              <a:blipFill>
                <a:blip r:embed="rId24"/>
                <a:stretch>
                  <a:fillRect l="-2128" r="-6383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7B9201DC-3856-2D2A-ECB0-CB16D00CB8E9}"/>
                  </a:ext>
                </a:extLst>
              </p:cNvPr>
              <p:cNvSpPr txBox="1"/>
              <p:nvPr/>
            </p:nvSpPr>
            <p:spPr>
              <a:xfrm>
                <a:off x="2531164" y="5725133"/>
                <a:ext cx="745269" cy="499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kumimoji="1" lang="en-US" altLang="zh-CN" sz="1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7B9201DC-3856-2D2A-ECB0-CB16D00CB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164" y="5725133"/>
                <a:ext cx="745269" cy="499239"/>
              </a:xfrm>
              <a:prstGeom prst="rect">
                <a:avLst/>
              </a:prstGeom>
              <a:blipFill>
                <a:blip r:embed="rId25"/>
                <a:stretch>
                  <a:fillRect l="-6780" r="-6780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75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18" grpId="0" animBg="1"/>
      <p:bldP spid="43" grpId="0"/>
      <p:bldP spid="4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4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AFC49BE8-465B-4CC9-1AF1-0D44EC30E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F62E9F7-0304-C5C0-B51B-695835A45817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F62E9F7-0304-C5C0-B51B-695835A45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5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曲线连接符 9">
            <a:extLst>
              <a:ext uri="{FF2B5EF4-FFF2-40B4-BE49-F238E27FC236}">
                <a16:creationId xmlns:a16="http://schemas.microsoft.com/office/drawing/2014/main" id="{376E89A9-6DFD-0CA7-93EF-B43AF4AC78EC}"/>
              </a:ext>
            </a:extLst>
          </p:cNvPr>
          <p:cNvCxnSpPr>
            <a:cxnSpLocks/>
            <a:stCxn id="11" idx="3"/>
            <a:endCxn id="9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82CE972-7573-035F-8050-E09C67765BDC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82CE972-7573-035F-8050-E09C67765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6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9CEB209-1E03-8360-49E5-5340BB4B3FA9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9CEB209-1E03-8360-49E5-5340BB4B3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7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33E2F81-EA02-9FA4-766E-65A15F2083E5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33E2F81-EA02-9FA4-766E-65A15F208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8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30C2282-0090-B8D1-2BDB-2413BBF08726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30C2282-0090-B8D1-2BDB-2413BBF08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9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0D705C3-EFF0-B239-9992-FA8B6CAA9CA0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0D705C3-EFF0-B239-9992-FA8B6CAA9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10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D80AE50-AA1C-C7F5-BBF5-8AD83F08DD2E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D80AE50-AA1C-C7F5-BBF5-8AD83F08D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1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50C1A86-A9B3-2061-0FE9-29963DB69163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50C1A86-A9B3-2061-0FE9-29963DB69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2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9FAC1D7-32A6-E908-BD42-BE2949D8EAB9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9FAC1D7-32A6-E908-BD42-BE2949D8E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3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B0A48E8-1B29-6354-7C56-E2F838986315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B0A48E8-1B29-6354-7C56-E2F838986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4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F6862D2-58C7-A5AE-1E8F-91C4C3DEA361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F6862D2-58C7-A5AE-1E8F-91C4C3DEA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5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172432C-5202-A489-0D0E-EA50ECEE9BDC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172432C-5202-A489-0D0E-EA50ECEE9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6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曲线连接符 22">
            <a:extLst>
              <a:ext uri="{FF2B5EF4-FFF2-40B4-BE49-F238E27FC236}">
                <a16:creationId xmlns:a16="http://schemas.microsoft.com/office/drawing/2014/main" id="{FAACB914-0195-62D5-9DF8-4842C78587AB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3ED945FF-04C8-160F-2E0F-57DD18B14943}"/>
              </a:ext>
            </a:extLst>
          </p:cNvPr>
          <p:cNvCxnSpPr>
            <a:stCxn id="22" idx="2"/>
            <a:endCxn id="21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5A115F97-CBC4-6900-21FA-4CD12CB0C9C6}"/>
              </a:ext>
            </a:extLst>
          </p:cNvPr>
          <p:cNvCxnSpPr>
            <a:stCxn id="21" idx="3"/>
            <a:endCxn id="19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5A8C1CB-FAA7-1A87-AB05-5B549DAB2EF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5A8C1CB-FAA7-1A87-AB05-5B549DAB2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7D72C7EB-873A-905F-9461-598C481E7A9C}"/>
              </a:ext>
            </a:extLst>
          </p:cNvPr>
          <p:cNvCxnSpPr>
            <a:stCxn id="19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06E376D3-F6A0-A3D8-B270-3340837E5E2E}"/>
              </a:ext>
            </a:extLst>
          </p:cNvPr>
          <p:cNvCxnSpPr>
            <a:cxnSpLocks/>
            <a:stCxn id="17" idx="2"/>
            <a:endCxn id="16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76E59A77-D100-F2D2-5F3A-8A2954112B67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D83BEDD-74CC-8959-330B-227D6BD6839B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D83BEDD-74CC-8959-330B-227D6BD68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8C7AB8F1-D895-E0C8-419B-06BB3A867742}"/>
              </a:ext>
            </a:extLst>
          </p:cNvPr>
          <p:cNvCxnSpPr>
            <a:stCxn id="15" idx="3"/>
            <a:endCxn id="13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513B637B-A432-0BAA-A7A6-56CFAE8E9494}"/>
              </a:ext>
            </a:extLst>
          </p:cNvPr>
          <p:cNvCxnSpPr>
            <a:stCxn id="14" idx="2"/>
            <a:endCxn id="13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77C2CEC3-068B-B645-8907-64501B49AB27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B18AA19-076A-5C64-E20D-AA75594D347E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B18AA19-076A-5C64-E20D-AA75594D3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9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5C91FD2-A5AB-7476-4598-48EF95F7761C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5C91FD2-A5AB-7476-4598-48EF95F77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20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线箭头连接符 64">
            <a:extLst>
              <a:ext uri="{FF2B5EF4-FFF2-40B4-BE49-F238E27FC236}">
                <a16:creationId xmlns:a16="http://schemas.microsoft.com/office/drawing/2014/main" id="{AAF2DA1D-5B83-FC8A-6383-62994BB231FC}"/>
              </a:ext>
            </a:extLst>
          </p:cNvPr>
          <p:cNvCxnSpPr>
            <a:endCxn id="11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线箭头连接符 65">
            <a:extLst>
              <a:ext uri="{FF2B5EF4-FFF2-40B4-BE49-F238E27FC236}">
                <a16:creationId xmlns:a16="http://schemas.microsoft.com/office/drawing/2014/main" id="{9FFC4776-3690-F581-14EC-18D0DFC39EC2}"/>
              </a:ext>
            </a:extLst>
          </p:cNvPr>
          <p:cNvCxnSpPr>
            <a:stCxn id="64" idx="2"/>
            <a:endCxn id="11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0E26A2EA-A8D4-32A3-491C-60E33D390071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0E26A2EA-A8D4-32A3-491C-60E33D390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1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5F6BEC9-3CD3-5C91-ABA8-59A4A7ACABC8}"/>
                  </a:ext>
                </a:extLst>
              </p:cNvPr>
              <p:cNvSpPr txBox="1"/>
              <p:nvPr/>
            </p:nvSpPr>
            <p:spPr>
              <a:xfrm>
                <a:off x="8991900" y="1011982"/>
                <a:ext cx="1420965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5F6BEC9-3CD3-5C91-ABA8-59A4A7ACA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900" y="1011982"/>
                <a:ext cx="1420965" cy="529056"/>
              </a:xfrm>
              <a:prstGeom prst="rect">
                <a:avLst/>
              </a:prstGeom>
              <a:blipFill>
                <a:blip r:embed="rId2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5D713AF-3492-407B-CD9A-BD9916268989}"/>
                  </a:ext>
                </a:extLst>
              </p:cNvPr>
              <p:cNvSpPr txBox="1"/>
              <p:nvPr/>
            </p:nvSpPr>
            <p:spPr>
              <a:xfrm>
                <a:off x="10435520" y="1013886"/>
                <a:ext cx="1275285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5D713AF-3492-407B-CD9A-BD9916268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520" y="1013886"/>
                <a:ext cx="1275285" cy="529056"/>
              </a:xfrm>
              <a:prstGeom prst="rect">
                <a:avLst/>
              </a:prstGeom>
              <a:blipFill>
                <a:blip r:embed="rId23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7026D2A0-299F-9FB9-9317-14CB80DAD47E}"/>
              </a:ext>
            </a:extLst>
          </p:cNvPr>
          <p:cNvSpPr/>
          <p:nvPr/>
        </p:nvSpPr>
        <p:spPr>
          <a:xfrm>
            <a:off x="9652198" y="1021313"/>
            <a:ext cx="291145" cy="529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491C312-1DB6-44D5-D84F-B2C185EF50FC}"/>
              </a:ext>
            </a:extLst>
          </p:cNvPr>
          <p:cNvSpPr/>
          <p:nvPr/>
        </p:nvSpPr>
        <p:spPr>
          <a:xfrm>
            <a:off x="11024282" y="1026327"/>
            <a:ext cx="291145" cy="529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BB81F1D-6996-41C4-9A6E-B9FA51AB50B8}"/>
                  </a:ext>
                </a:extLst>
              </p:cNvPr>
              <p:cNvSpPr txBox="1"/>
              <p:nvPr/>
            </p:nvSpPr>
            <p:spPr>
              <a:xfrm>
                <a:off x="9528997" y="1871978"/>
                <a:ext cx="1368773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BB81F1D-6996-41C4-9A6E-B9FA51AB5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997" y="1871978"/>
                <a:ext cx="1368773" cy="529056"/>
              </a:xfrm>
              <a:prstGeom prst="rect">
                <a:avLst/>
              </a:prstGeom>
              <a:blipFill>
                <a:blip r:embed="rId24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矩形 41">
            <a:extLst>
              <a:ext uri="{FF2B5EF4-FFF2-40B4-BE49-F238E27FC236}">
                <a16:creationId xmlns:a16="http://schemas.microsoft.com/office/drawing/2014/main" id="{AF3BFF48-41ED-35E9-F525-3AE3B5958CEB}"/>
              </a:ext>
            </a:extLst>
          </p:cNvPr>
          <p:cNvSpPr/>
          <p:nvPr/>
        </p:nvSpPr>
        <p:spPr>
          <a:xfrm>
            <a:off x="10126793" y="1905912"/>
            <a:ext cx="291145" cy="529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EE3AE8E1-683F-6E93-78BD-2D6B7B2E014A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9797771" y="1550369"/>
            <a:ext cx="0" cy="3216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BD130BB1-FAFC-849F-6A90-E6E30FF17B8C}"/>
                  </a:ext>
                </a:extLst>
              </p:cNvPr>
              <p:cNvSpPr txBox="1"/>
              <p:nvPr/>
            </p:nvSpPr>
            <p:spPr>
              <a:xfrm>
                <a:off x="973938" y="5738507"/>
                <a:ext cx="1523109" cy="499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1600" b="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BD130BB1-FAFC-849F-6A90-E6E30FF17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938" y="5738507"/>
                <a:ext cx="1523109" cy="499239"/>
              </a:xfrm>
              <a:prstGeom prst="rect">
                <a:avLst/>
              </a:prstGeom>
              <a:blipFill>
                <a:blip r:embed="rId25"/>
                <a:stretch>
                  <a:fillRect l="-2479" r="-4132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1861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4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AFC49BE8-465B-4CC9-1AF1-0D44EC30E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F62E9F7-0304-C5C0-B51B-695835A45817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F62E9F7-0304-C5C0-B51B-695835A45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5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曲线连接符 9">
            <a:extLst>
              <a:ext uri="{FF2B5EF4-FFF2-40B4-BE49-F238E27FC236}">
                <a16:creationId xmlns:a16="http://schemas.microsoft.com/office/drawing/2014/main" id="{376E89A9-6DFD-0CA7-93EF-B43AF4AC78EC}"/>
              </a:ext>
            </a:extLst>
          </p:cNvPr>
          <p:cNvCxnSpPr>
            <a:cxnSpLocks/>
            <a:stCxn id="11" idx="3"/>
            <a:endCxn id="9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82CE972-7573-035F-8050-E09C67765BDC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82CE972-7573-035F-8050-E09C67765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6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9CEB209-1E03-8360-49E5-5340BB4B3FA9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9CEB209-1E03-8360-49E5-5340BB4B3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7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33E2F81-EA02-9FA4-766E-65A15F2083E5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33E2F81-EA02-9FA4-766E-65A15F208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8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30C2282-0090-B8D1-2BDB-2413BBF08726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30C2282-0090-B8D1-2BDB-2413BBF08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9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0D705C3-EFF0-B239-9992-FA8B6CAA9CA0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0D705C3-EFF0-B239-9992-FA8B6CAA9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10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D80AE50-AA1C-C7F5-BBF5-8AD83F08DD2E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D80AE50-AA1C-C7F5-BBF5-8AD83F08D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1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50C1A86-A9B3-2061-0FE9-29963DB69163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50C1A86-A9B3-2061-0FE9-29963DB69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2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9FAC1D7-32A6-E908-BD42-BE2949D8EAB9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9FAC1D7-32A6-E908-BD42-BE2949D8E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3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B0A48E8-1B29-6354-7C56-E2F838986315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B0A48E8-1B29-6354-7C56-E2F838986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4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F6862D2-58C7-A5AE-1E8F-91C4C3DEA361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F6862D2-58C7-A5AE-1E8F-91C4C3DEA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5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172432C-5202-A489-0D0E-EA50ECEE9BDC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172432C-5202-A489-0D0E-EA50ECEE9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6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曲线连接符 22">
            <a:extLst>
              <a:ext uri="{FF2B5EF4-FFF2-40B4-BE49-F238E27FC236}">
                <a16:creationId xmlns:a16="http://schemas.microsoft.com/office/drawing/2014/main" id="{FAACB914-0195-62D5-9DF8-4842C78587AB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3ED945FF-04C8-160F-2E0F-57DD18B14943}"/>
              </a:ext>
            </a:extLst>
          </p:cNvPr>
          <p:cNvCxnSpPr>
            <a:stCxn id="22" idx="2"/>
            <a:endCxn id="21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5A115F97-CBC4-6900-21FA-4CD12CB0C9C6}"/>
              </a:ext>
            </a:extLst>
          </p:cNvPr>
          <p:cNvCxnSpPr>
            <a:stCxn id="21" idx="3"/>
            <a:endCxn id="19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5A8C1CB-FAA7-1A87-AB05-5B549DAB2EF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5A8C1CB-FAA7-1A87-AB05-5B549DAB2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7D72C7EB-873A-905F-9461-598C481E7A9C}"/>
              </a:ext>
            </a:extLst>
          </p:cNvPr>
          <p:cNvCxnSpPr>
            <a:stCxn id="19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06E376D3-F6A0-A3D8-B270-3340837E5E2E}"/>
              </a:ext>
            </a:extLst>
          </p:cNvPr>
          <p:cNvCxnSpPr>
            <a:cxnSpLocks/>
            <a:stCxn id="17" idx="2"/>
            <a:endCxn id="16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76E59A77-D100-F2D2-5F3A-8A2954112B67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D83BEDD-74CC-8959-330B-227D6BD6839B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D83BEDD-74CC-8959-330B-227D6BD68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8C7AB8F1-D895-E0C8-419B-06BB3A867742}"/>
              </a:ext>
            </a:extLst>
          </p:cNvPr>
          <p:cNvCxnSpPr>
            <a:stCxn id="15" idx="3"/>
            <a:endCxn id="13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513B637B-A432-0BAA-A7A6-56CFAE8E9494}"/>
              </a:ext>
            </a:extLst>
          </p:cNvPr>
          <p:cNvCxnSpPr>
            <a:stCxn id="14" idx="2"/>
            <a:endCxn id="13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77C2CEC3-068B-B645-8907-64501B49AB27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B18AA19-076A-5C64-E20D-AA75594D347E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B18AA19-076A-5C64-E20D-AA75594D3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9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5C91FD2-A5AB-7476-4598-48EF95F7761C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5C91FD2-A5AB-7476-4598-48EF95F77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20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线箭头连接符 64">
            <a:extLst>
              <a:ext uri="{FF2B5EF4-FFF2-40B4-BE49-F238E27FC236}">
                <a16:creationId xmlns:a16="http://schemas.microsoft.com/office/drawing/2014/main" id="{AAF2DA1D-5B83-FC8A-6383-62994BB231FC}"/>
              </a:ext>
            </a:extLst>
          </p:cNvPr>
          <p:cNvCxnSpPr>
            <a:endCxn id="11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线箭头连接符 65">
            <a:extLst>
              <a:ext uri="{FF2B5EF4-FFF2-40B4-BE49-F238E27FC236}">
                <a16:creationId xmlns:a16="http://schemas.microsoft.com/office/drawing/2014/main" id="{9FFC4776-3690-F581-14EC-18D0DFC39EC2}"/>
              </a:ext>
            </a:extLst>
          </p:cNvPr>
          <p:cNvCxnSpPr>
            <a:stCxn id="64" idx="2"/>
            <a:endCxn id="11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0E26A2EA-A8D4-32A3-491C-60E33D390071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0E26A2EA-A8D4-32A3-491C-60E33D390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1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5F6BEC9-3CD3-5C91-ABA8-59A4A7ACABC8}"/>
                  </a:ext>
                </a:extLst>
              </p:cNvPr>
              <p:cNvSpPr txBox="1"/>
              <p:nvPr/>
            </p:nvSpPr>
            <p:spPr>
              <a:xfrm>
                <a:off x="8991900" y="1011982"/>
                <a:ext cx="1420965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5F6BEC9-3CD3-5C91-ABA8-59A4A7ACA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900" y="1011982"/>
                <a:ext cx="1420965" cy="529056"/>
              </a:xfrm>
              <a:prstGeom prst="rect">
                <a:avLst/>
              </a:prstGeom>
              <a:blipFill>
                <a:blip r:embed="rId2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5D713AF-3492-407B-CD9A-BD9916268989}"/>
                  </a:ext>
                </a:extLst>
              </p:cNvPr>
              <p:cNvSpPr txBox="1"/>
              <p:nvPr/>
            </p:nvSpPr>
            <p:spPr>
              <a:xfrm>
                <a:off x="10435520" y="1013886"/>
                <a:ext cx="1275285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5D713AF-3492-407B-CD9A-BD9916268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520" y="1013886"/>
                <a:ext cx="1275285" cy="529056"/>
              </a:xfrm>
              <a:prstGeom prst="rect">
                <a:avLst/>
              </a:prstGeom>
              <a:blipFill>
                <a:blip r:embed="rId23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7026D2A0-299F-9FB9-9317-14CB80DAD47E}"/>
              </a:ext>
            </a:extLst>
          </p:cNvPr>
          <p:cNvSpPr/>
          <p:nvPr/>
        </p:nvSpPr>
        <p:spPr>
          <a:xfrm>
            <a:off x="9652198" y="1021313"/>
            <a:ext cx="291145" cy="529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491C312-1DB6-44D5-D84F-B2C185EF50FC}"/>
              </a:ext>
            </a:extLst>
          </p:cNvPr>
          <p:cNvSpPr/>
          <p:nvPr/>
        </p:nvSpPr>
        <p:spPr>
          <a:xfrm>
            <a:off x="11024282" y="1026327"/>
            <a:ext cx="291145" cy="529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BB81F1D-6996-41C4-9A6E-B9FA51AB50B8}"/>
                  </a:ext>
                </a:extLst>
              </p:cNvPr>
              <p:cNvSpPr txBox="1"/>
              <p:nvPr/>
            </p:nvSpPr>
            <p:spPr>
              <a:xfrm>
                <a:off x="9528997" y="1871978"/>
                <a:ext cx="1368773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BB81F1D-6996-41C4-9A6E-B9FA51AB5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997" y="1871978"/>
                <a:ext cx="1368773" cy="529056"/>
              </a:xfrm>
              <a:prstGeom prst="rect">
                <a:avLst/>
              </a:prstGeom>
              <a:blipFill>
                <a:blip r:embed="rId24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5AE2B16F-AF6C-0C43-0E50-EAFF6645794D}"/>
                  </a:ext>
                </a:extLst>
              </p:cNvPr>
              <p:cNvSpPr txBox="1"/>
              <p:nvPr/>
            </p:nvSpPr>
            <p:spPr>
              <a:xfrm>
                <a:off x="10064404" y="2571788"/>
                <a:ext cx="1700209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5AE2B16F-AF6C-0C43-0E50-EAFF66457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4404" y="2571788"/>
                <a:ext cx="1700209" cy="529056"/>
              </a:xfrm>
              <a:prstGeom prst="rect">
                <a:avLst/>
              </a:prstGeom>
              <a:blipFill>
                <a:blip r:embed="rId25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 40">
            <a:extLst>
              <a:ext uri="{FF2B5EF4-FFF2-40B4-BE49-F238E27FC236}">
                <a16:creationId xmlns:a16="http://schemas.microsoft.com/office/drawing/2014/main" id="{8C775FE1-3F30-F643-30D2-6E1DB976FB04}"/>
              </a:ext>
            </a:extLst>
          </p:cNvPr>
          <p:cNvSpPr/>
          <p:nvPr/>
        </p:nvSpPr>
        <p:spPr>
          <a:xfrm>
            <a:off x="10662508" y="2590450"/>
            <a:ext cx="473732" cy="529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AF3BFF48-41ED-35E9-F525-3AE3B5958CEB}"/>
              </a:ext>
            </a:extLst>
          </p:cNvPr>
          <p:cNvSpPr/>
          <p:nvPr/>
        </p:nvSpPr>
        <p:spPr>
          <a:xfrm>
            <a:off x="10126793" y="1905912"/>
            <a:ext cx="291145" cy="529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EE3AE8E1-683F-6E93-78BD-2D6B7B2E014A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9797771" y="1550369"/>
            <a:ext cx="0" cy="3216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BFB408EC-4236-DFC8-7BC1-1E9B044DAFAC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10272366" y="2434968"/>
            <a:ext cx="0" cy="1554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FB0379B-D709-3ECD-BBDE-69C35CFA9DAA}"/>
                  </a:ext>
                </a:extLst>
              </p:cNvPr>
              <p:cNvSpPr txBox="1"/>
              <p:nvPr/>
            </p:nvSpPr>
            <p:spPr>
              <a:xfrm>
                <a:off x="973282" y="5738507"/>
                <a:ext cx="1280287" cy="499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CN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FB0379B-D709-3ECD-BBDE-69C35CFA9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82" y="5738507"/>
                <a:ext cx="1280287" cy="499239"/>
              </a:xfrm>
              <a:prstGeom prst="rect">
                <a:avLst/>
              </a:prstGeom>
              <a:blipFill>
                <a:blip r:embed="rId26"/>
                <a:stretch>
                  <a:fillRect l="-2941" r="-980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190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4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968B9D38-5012-53C9-59AA-909932D42B2E}"/>
              </a:ext>
            </a:extLst>
          </p:cNvPr>
          <p:cNvSpPr txBox="1"/>
          <p:nvPr/>
        </p:nvSpPr>
        <p:spPr>
          <a:xfrm>
            <a:off x="4705923" y="5445181"/>
            <a:ext cx="2898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direction!</a:t>
            </a:r>
            <a:endParaRPr kumimoji="1"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FC49BE8-465B-4CC9-1AF1-0D44EC30E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F62E9F7-0304-C5C0-B51B-695835A45817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F62E9F7-0304-C5C0-B51B-695835A45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5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曲线连接符 9">
            <a:extLst>
              <a:ext uri="{FF2B5EF4-FFF2-40B4-BE49-F238E27FC236}">
                <a16:creationId xmlns:a16="http://schemas.microsoft.com/office/drawing/2014/main" id="{376E89A9-6DFD-0CA7-93EF-B43AF4AC78EC}"/>
              </a:ext>
            </a:extLst>
          </p:cNvPr>
          <p:cNvCxnSpPr>
            <a:cxnSpLocks/>
            <a:stCxn id="11" idx="3"/>
            <a:endCxn id="9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82CE972-7573-035F-8050-E09C67765BDC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82CE972-7573-035F-8050-E09C67765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6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9CEB209-1E03-8360-49E5-5340BB4B3FA9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9CEB209-1E03-8360-49E5-5340BB4B3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7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33E2F81-EA02-9FA4-766E-65A15F2083E5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33E2F81-EA02-9FA4-766E-65A15F208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8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30C2282-0090-B8D1-2BDB-2413BBF08726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30C2282-0090-B8D1-2BDB-2413BBF08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9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0D705C3-EFF0-B239-9992-FA8B6CAA9CA0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0D705C3-EFF0-B239-9992-FA8B6CAA9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10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D80AE50-AA1C-C7F5-BBF5-8AD83F08DD2E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D80AE50-AA1C-C7F5-BBF5-8AD83F08D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1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50C1A86-A9B3-2061-0FE9-29963DB69163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50C1A86-A9B3-2061-0FE9-29963DB69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2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9FAC1D7-32A6-E908-BD42-BE2949D8EAB9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9FAC1D7-32A6-E908-BD42-BE2949D8E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3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B0A48E8-1B29-6354-7C56-E2F838986315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B0A48E8-1B29-6354-7C56-E2F838986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4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F6862D2-58C7-A5AE-1E8F-91C4C3DEA361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F6862D2-58C7-A5AE-1E8F-91C4C3DEA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5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172432C-5202-A489-0D0E-EA50ECEE9BDC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172432C-5202-A489-0D0E-EA50ECEE9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6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曲线连接符 22">
            <a:extLst>
              <a:ext uri="{FF2B5EF4-FFF2-40B4-BE49-F238E27FC236}">
                <a16:creationId xmlns:a16="http://schemas.microsoft.com/office/drawing/2014/main" id="{FAACB914-0195-62D5-9DF8-4842C78587AB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3ED945FF-04C8-160F-2E0F-57DD18B14943}"/>
              </a:ext>
            </a:extLst>
          </p:cNvPr>
          <p:cNvCxnSpPr>
            <a:stCxn id="22" idx="2"/>
            <a:endCxn id="21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5A115F97-CBC4-6900-21FA-4CD12CB0C9C6}"/>
              </a:ext>
            </a:extLst>
          </p:cNvPr>
          <p:cNvCxnSpPr>
            <a:stCxn id="21" idx="3"/>
            <a:endCxn id="19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5A8C1CB-FAA7-1A87-AB05-5B549DAB2EF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5A8C1CB-FAA7-1A87-AB05-5B549DAB2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7D72C7EB-873A-905F-9461-598C481E7A9C}"/>
              </a:ext>
            </a:extLst>
          </p:cNvPr>
          <p:cNvCxnSpPr>
            <a:stCxn id="19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06E376D3-F6A0-A3D8-B270-3340837E5E2E}"/>
              </a:ext>
            </a:extLst>
          </p:cNvPr>
          <p:cNvCxnSpPr>
            <a:cxnSpLocks/>
            <a:stCxn id="17" idx="2"/>
            <a:endCxn id="16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76E59A77-D100-F2D2-5F3A-8A2954112B67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D83BEDD-74CC-8959-330B-227D6BD6839B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D83BEDD-74CC-8959-330B-227D6BD68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8C7AB8F1-D895-E0C8-419B-06BB3A867742}"/>
              </a:ext>
            </a:extLst>
          </p:cNvPr>
          <p:cNvCxnSpPr>
            <a:stCxn id="15" idx="3"/>
            <a:endCxn id="13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513B637B-A432-0BAA-A7A6-56CFAE8E9494}"/>
              </a:ext>
            </a:extLst>
          </p:cNvPr>
          <p:cNvCxnSpPr>
            <a:stCxn id="14" idx="2"/>
            <a:endCxn id="13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77C2CEC3-068B-B645-8907-64501B49AB27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B18AA19-076A-5C64-E20D-AA75594D347E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B18AA19-076A-5C64-E20D-AA75594D3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9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5C91FD2-A5AB-7476-4598-48EF95F7761C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5C91FD2-A5AB-7476-4598-48EF95F77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20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线箭头连接符 64">
            <a:extLst>
              <a:ext uri="{FF2B5EF4-FFF2-40B4-BE49-F238E27FC236}">
                <a16:creationId xmlns:a16="http://schemas.microsoft.com/office/drawing/2014/main" id="{AAF2DA1D-5B83-FC8A-6383-62994BB231FC}"/>
              </a:ext>
            </a:extLst>
          </p:cNvPr>
          <p:cNvCxnSpPr>
            <a:endCxn id="11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线箭头连接符 65">
            <a:extLst>
              <a:ext uri="{FF2B5EF4-FFF2-40B4-BE49-F238E27FC236}">
                <a16:creationId xmlns:a16="http://schemas.microsoft.com/office/drawing/2014/main" id="{9FFC4776-3690-F581-14EC-18D0DFC39EC2}"/>
              </a:ext>
            </a:extLst>
          </p:cNvPr>
          <p:cNvCxnSpPr>
            <a:stCxn id="64" idx="2"/>
            <a:endCxn id="11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0E26A2EA-A8D4-32A3-491C-60E33D390071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0E26A2EA-A8D4-32A3-491C-60E33D390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1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6199ACE7-27A1-72D0-9802-8D26FFA363E1}"/>
              </a:ext>
            </a:extLst>
          </p:cNvPr>
          <p:cNvSpPr/>
          <p:nvPr/>
        </p:nvSpPr>
        <p:spPr>
          <a:xfrm>
            <a:off x="4217437" y="2375299"/>
            <a:ext cx="4444710" cy="19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C81CBF8-3FEB-398C-E56E-AFD63319C382}"/>
                  </a:ext>
                </a:extLst>
              </p:cNvPr>
              <p:cNvSpPr txBox="1"/>
              <p:nvPr/>
            </p:nvSpPr>
            <p:spPr>
              <a:xfrm>
                <a:off x="8991900" y="1011982"/>
                <a:ext cx="1420965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C81CBF8-3FEB-398C-E56E-AFD63319C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900" y="1011982"/>
                <a:ext cx="1420965" cy="529056"/>
              </a:xfrm>
              <a:prstGeom prst="rect">
                <a:avLst/>
              </a:prstGeom>
              <a:blipFill>
                <a:blip r:embed="rId2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C7FD36D-0FE6-166B-86A4-007C6C893949}"/>
                  </a:ext>
                </a:extLst>
              </p:cNvPr>
              <p:cNvSpPr txBox="1"/>
              <p:nvPr/>
            </p:nvSpPr>
            <p:spPr>
              <a:xfrm>
                <a:off x="10435520" y="1013886"/>
                <a:ext cx="1275285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C7FD36D-0FE6-166B-86A4-007C6C893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520" y="1013886"/>
                <a:ext cx="1275285" cy="529056"/>
              </a:xfrm>
              <a:prstGeom prst="rect">
                <a:avLst/>
              </a:prstGeom>
              <a:blipFill>
                <a:blip r:embed="rId23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495D3487-F378-0547-166B-4C01C8583DF6}"/>
              </a:ext>
            </a:extLst>
          </p:cNvPr>
          <p:cNvSpPr/>
          <p:nvPr/>
        </p:nvSpPr>
        <p:spPr>
          <a:xfrm>
            <a:off x="9652198" y="1021313"/>
            <a:ext cx="291145" cy="529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B9EDFAD-AA88-33F9-6235-1D398AAEBB5B}"/>
              </a:ext>
            </a:extLst>
          </p:cNvPr>
          <p:cNvSpPr/>
          <p:nvPr/>
        </p:nvSpPr>
        <p:spPr>
          <a:xfrm>
            <a:off x="11024282" y="1026327"/>
            <a:ext cx="291145" cy="529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AE724389-3A39-C56A-0BBC-0AEB0B87980A}"/>
                  </a:ext>
                </a:extLst>
              </p:cNvPr>
              <p:cNvSpPr txBox="1"/>
              <p:nvPr/>
            </p:nvSpPr>
            <p:spPr>
              <a:xfrm>
                <a:off x="9528997" y="1871978"/>
                <a:ext cx="1368773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AE724389-3A39-C56A-0BBC-0AEB0B879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997" y="1871978"/>
                <a:ext cx="1368773" cy="529056"/>
              </a:xfrm>
              <a:prstGeom prst="rect">
                <a:avLst/>
              </a:prstGeom>
              <a:blipFill>
                <a:blip r:embed="rId24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E42B6234-2D20-D15C-1DF3-7AA42F46D91C}"/>
                  </a:ext>
                </a:extLst>
              </p:cNvPr>
              <p:cNvSpPr txBox="1"/>
              <p:nvPr/>
            </p:nvSpPr>
            <p:spPr>
              <a:xfrm>
                <a:off x="10064404" y="2571788"/>
                <a:ext cx="1700209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E42B6234-2D20-D15C-1DF3-7AA42F46D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4404" y="2571788"/>
                <a:ext cx="1700209" cy="529056"/>
              </a:xfrm>
              <a:prstGeom prst="rect">
                <a:avLst/>
              </a:prstGeom>
              <a:blipFill>
                <a:blip r:embed="rId25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矩形 37">
            <a:extLst>
              <a:ext uri="{FF2B5EF4-FFF2-40B4-BE49-F238E27FC236}">
                <a16:creationId xmlns:a16="http://schemas.microsoft.com/office/drawing/2014/main" id="{81226870-A485-6E61-B009-541150C17EBD}"/>
              </a:ext>
            </a:extLst>
          </p:cNvPr>
          <p:cNvSpPr/>
          <p:nvPr/>
        </p:nvSpPr>
        <p:spPr>
          <a:xfrm>
            <a:off x="10662508" y="2590450"/>
            <a:ext cx="473732" cy="529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8FC6A482-ED8E-2A16-4EF3-DD18BD0FAD3A}"/>
              </a:ext>
            </a:extLst>
          </p:cNvPr>
          <p:cNvSpPr/>
          <p:nvPr/>
        </p:nvSpPr>
        <p:spPr>
          <a:xfrm>
            <a:off x="10126793" y="1905912"/>
            <a:ext cx="291145" cy="529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38D6286F-5684-F49D-5731-E610EC763F3A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9797771" y="1550369"/>
            <a:ext cx="0" cy="3216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箭头连接符 40">
            <a:extLst>
              <a:ext uri="{FF2B5EF4-FFF2-40B4-BE49-F238E27FC236}">
                <a16:creationId xmlns:a16="http://schemas.microsoft.com/office/drawing/2014/main" id="{78D84122-4A00-5ED7-E709-C43CE7B77AA6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10272366" y="2434968"/>
            <a:ext cx="0" cy="1554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51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4728C72-173C-0D05-7902-AFE435E2AB23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4728C72-173C-0D05-7902-AFE435E2A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90541F1-2F95-C227-17C7-753715301901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90541F1-2F95-C227-17C7-753715301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5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4F33B6D-532F-BDA1-8EC9-6F2167F3A7E6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4F33B6D-532F-BDA1-8EC9-6F2167F3A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6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2661B11-6880-D520-9162-CC5C917F221B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2661B11-6880-D520-9162-CC5C917F2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7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C97B15-4DB6-E6CD-39EB-494887883D93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C97B15-4DB6-E6CD-39EB-494887883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77AB4B-6EFE-4182-8F0C-FDE4915B8350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77AB4B-6EFE-4182-8F0C-FDE4915B8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5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曲线连接符 14">
            <a:extLst>
              <a:ext uri="{FF2B5EF4-FFF2-40B4-BE49-F238E27FC236}">
                <a16:creationId xmlns:a16="http://schemas.microsoft.com/office/drawing/2014/main" id="{D0472D4F-0D74-40C2-1483-EFAABEAFE51E}"/>
              </a:ext>
            </a:extLst>
          </p:cNvPr>
          <p:cNvCxnSpPr>
            <a:stCxn id="8" idx="0"/>
            <a:endCxn id="21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B694048B-6B38-E7F2-DBDE-2DE0B7A241F9}"/>
              </a:ext>
            </a:extLst>
          </p:cNvPr>
          <p:cNvCxnSpPr>
            <a:stCxn id="3" idx="2"/>
            <a:endCxn id="21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6B60B10-7EFD-5689-47F1-8D8935391431}"/>
                  </a:ext>
                </a:extLst>
              </p:cNvPr>
              <p:cNvSpPr txBox="1"/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6B60B10-7EFD-5689-47F1-8D8935391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blipFill>
                <a:blip r:embed="rId10"/>
                <a:stretch>
                  <a:fillRect l="-1818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518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62C533B-6A49-D44C-3440-48CE25A0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曲线连接符 34">
            <a:extLst>
              <a:ext uri="{FF2B5EF4-FFF2-40B4-BE49-F238E27FC236}">
                <a16:creationId xmlns:a16="http://schemas.microsoft.com/office/drawing/2014/main" id="{692901F9-23A2-CBEC-F377-6BFDEB587A59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>
          <a:xfrm>
            <a:off x="8662147" y="2458738"/>
            <a:ext cx="1025640" cy="843778"/>
          </a:xfrm>
          <a:prstGeom prst="curvedConnector2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/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120CF37-F073-AB04-CEFF-8A3FF8FE3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2335627"/>
                <a:ext cx="260649" cy="246221"/>
              </a:xfrm>
              <a:prstGeom prst="rect">
                <a:avLst/>
              </a:prstGeom>
              <a:blipFill>
                <a:blip r:embed="rId5"/>
                <a:stretch>
                  <a:fillRect l="-4545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/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B230DCA-6B87-B5CD-F533-C6761636E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2335627"/>
                <a:ext cx="270010" cy="246221"/>
              </a:xfrm>
              <a:prstGeom prst="rect">
                <a:avLst/>
              </a:prstGeom>
              <a:blipFill>
                <a:blip r:embed="rId6"/>
                <a:stretch>
                  <a:fillRect l="-4348" t="-4762" r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/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45A45DF-7439-87CE-421B-39CFE25F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2338740"/>
                <a:ext cx="260649" cy="246221"/>
              </a:xfrm>
              <a:prstGeom prst="rect">
                <a:avLst/>
              </a:prstGeom>
              <a:blipFill>
                <a:blip r:embed="rId7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1C45806-3094-0D5E-CE81-6EBB09B5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8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/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70626664-FD95-C91F-1544-14D285D8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2341849"/>
                <a:ext cx="270010" cy="246221"/>
              </a:xfrm>
              <a:prstGeom prst="rect">
                <a:avLst/>
              </a:prstGeom>
              <a:blipFill>
                <a:blip r:embed="rId9"/>
                <a:stretch>
                  <a:fillRect l="-9091" t="-4762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1F3E15F-D057-ACF9-9D69-FD54E267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10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D3A7199-6715-2E6A-CF7A-4ADC349B6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11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A0285DF-F76A-BA4E-34A5-FAFDA4C94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F42F6A6-64CE-2B12-E7F2-4E7309CD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6D0E69B-7F0C-8E8D-5FCB-2AA62562E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BFDFB22-E851-E52D-D737-8C53613F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曲线连接符 46">
            <a:extLst>
              <a:ext uri="{FF2B5EF4-FFF2-40B4-BE49-F238E27FC236}">
                <a16:creationId xmlns:a16="http://schemas.microsoft.com/office/drawing/2014/main" id="{B3F34C92-C731-432D-286E-78BAE6A7F72F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07DD5316-0289-86FE-9CAC-56E84CFB8100}"/>
              </a:ext>
            </a:extLst>
          </p:cNvPr>
          <p:cNvCxnSpPr>
            <a:stCxn id="46" idx="2"/>
            <a:endCxn id="45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>
            <a:extLst>
              <a:ext uri="{FF2B5EF4-FFF2-40B4-BE49-F238E27FC236}">
                <a16:creationId xmlns:a16="http://schemas.microsoft.com/office/drawing/2014/main" id="{25FF902F-84A5-13E1-74AF-6792A60AF3A2}"/>
              </a:ext>
            </a:extLst>
          </p:cNvPr>
          <p:cNvCxnSpPr>
            <a:stCxn id="45" idx="3"/>
            <a:endCxn id="43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7B3DD723-8EA8-C68E-DC32-B3F9BDCE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D276FB3-DA1F-50F1-38B6-43AA2439EC67}"/>
              </a:ext>
            </a:extLst>
          </p:cNvPr>
          <p:cNvCxnSpPr>
            <a:stCxn id="43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D8BDA774-7AA0-24BE-66FF-105F00FC125E}"/>
              </a:ext>
            </a:extLst>
          </p:cNvPr>
          <p:cNvCxnSpPr>
            <a:cxnSpLocks/>
            <a:stCxn id="42" idx="2"/>
            <a:endCxn id="41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44124574-E822-E97F-7BED-56FADADC4BEB}"/>
              </a:ext>
            </a:extLst>
          </p:cNvPr>
          <p:cNvCxnSpPr>
            <a:stCxn id="41" idx="3"/>
            <a:endCxn id="40" idx="1"/>
          </p:cNvCxnSpPr>
          <p:nvPr/>
        </p:nvCxnSpPr>
        <p:spPr>
          <a:xfrm>
            <a:off x="5960584" y="2461852"/>
            <a:ext cx="367613" cy="310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/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564E47D3-436B-E1D5-B09B-8C57E2F9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37" y="2164568"/>
                <a:ext cx="176522" cy="246221"/>
              </a:xfrm>
              <a:prstGeom prst="rect">
                <a:avLst/>
              </a:prstGeom>
              <a:blipFill>
                <a:blip r:embed="rId17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368A57FE-69DE-CD08-4EF6-CE0D237D8079}"/>
              </a:ext>
            </a:extLst>
          </p:cNvPr>
          <p:cNvCxnSpPr>
            <a:stCxn id="40" idx="3"/>
            <a:endCxn id="38" idx="1"/>
          </p:cNvCxnSpPr>
          <p:nvPr/>
        </p:nvCxnSpPr>
        <p:spPr>
          <a:xfrm flipV="1">
            <a:off x="6598207" y="2461851"/>
            <a:ext cx="557298" cy="3109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583F51D4-7BDF-1B27-E7F7-3D229E5362C6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6864960" y="1959801"/>
            <a:ext cx="420870" cy="378939"/>
          </a:xfrm>
          <a:prstGeom prst="straightConnector1">
            <a:avLst/>
          </a:prstGeom>
          <a:ln w="12700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9B0E8888-F59B-4D0B-6E62-3299210E798C}"/>
              </a:ext>
            </a:extLst>
          </p:cNvPr>
          <p:cNvCxnSpPr>
            <a:stCxn id="38" idx="3"/>
            <a:endCxn id="37" idx="1"/>
          </p:cNvCxnSpPr>
          <p:nvPr/>
        </p:nvCxnSpPr>
        <p:spPr>
          <a:xfrm flipV="1">
            <a:off x="7416154" y="2458738"/>
            <a:ext cx="380059" cy="311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/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4F502CB-051F-76BC-340E-7CC2EE49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44" y="2167676"/>
                <a:ext cx="176522" cy="246221"/>
              </a:xfrm>
              <a:prstGeom prst="rect">
                <a:avLst/>
              </a:prstGeom>
              <a:blipFill>
                <a:blip r:embed="rId18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52F36C2-22DB-46CB-4FF7-289A293AD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4" cy="430887"/>
              </a:xfrm>
              <a:prstGeom prst="rect">
                <a:avLst/>
              </a:prstGeom>
              <a:blipFill>
                <a:blip r:embed="rId19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F80E33C1-C853-D0EF-A6E4-400BE23B53D5}"/>
              </a:ext>
            </a:extLst>
          </p:cNvPr>
          <p:cNvCxnSpPr>
            <a:endCxn id="36" idx="1"/>
          </p:cNvCxnSpPr>
          <p:nvPr/>
        </p:nvCxnSpPr>
        <p:spPr>
          <a:xfrm>
            <a:off x="8066223" y="2458738"/>
            <a:ext cx="335275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28D63041-1ABB-80C0-971D-ACBC88546BF9}"/>
              </a:ext>
            </a:extLst>
          </p:cNvPr>
          <p:cNvCxnSpPr>
            <a:stCxn id="59" idx="2"/>
            <a:endCxn id="36" idx="0"/>
          </p:cNvCxnSpPr>
          <p:nvPr/>
        </p:nvCxnSpPr>
        <p:spPr>
          <a:xfrm>
            <a:off x="8027795" y="1953579"/>
            <a:ext cx="504028" cy="382048"/>
          </a:xfrm>
          <a:prstGeom prst="straightConnector1">
            <a:avLst/>
          </a:prstGeom>
          <a:ln w="12700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/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EDE0C44-FDDB-D968-4D8C-1C1AA2B71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382" y="2161458"/>
                <a:ext cx="176522" cy="246221"/>
              </a:xfrm>
              <a:prstGeom prst="rect">
                <a:avLst/>
              </a:prstGeom>
              <a:blipFill>
                <a:blip r:embed="rId2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C77E30A-600C-52F3-5032-D7CEC617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21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2709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>
            <a:extLst>
              <a:ext uri="{FF2B5EF4-FFF2-40B4-BE49-F238E27FC236}">
                <a16:creationId xmlns:a16="http://schemas.microsoft.com/office/drawing/2014/main" id="{A2C509C8-B499-0003-EBD6-B2AA112A9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510A893C-5CCC-F991-BE7A-54DB55C0BD96}"/>
                  </a:ext>
                </a:extLst>
              </p:cNvPr>
              <p:cNvSpPr txBox="1"/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510A893C-5CCC-F991-BE7A-54DB55C0B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434" y="3832046"/>
                <a:ext cx="1302921" cy="461024"/>
              </a:xfrm>
              <a:prstGeom prst="rect">
                <a:avLst/>
              </a:prstGeom>
              <a:blipFill>
                <a:blip r:embed="rId4"/>
                <a:stretch>
                  <a:fillRect l="-4854" t="-2703" r="-971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A48F2F4A-2C0B-139E-5B68-985E7E788107}"/>
                  </a:ext>
                </a:extLst>
              </p:cNvPr>
              <p:cNvSpPr txBox="1"/>
              <p:nvPr/>
            </p:nvSpPr>
            <p:spPr>
              <a:xfrm>
                <a:off x="8923006" y="2989849"/>
                <a:ext cx="1094530" cy="538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den>
                      </m:f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A48F2F4A-2C0B-139E-5B68-985E7E788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006" y="2989849"/>
                <a:ext cx="1094530" cy="538802"/>
              </a:xfrm>
              <a:prstGeom prst="rect">
                <a:avLst/>
              </a:prstGeom>
              <a:blipFill>
                <a:blip r:embed="rId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曲线连接符 75">
            <a:extLst>
              <a:ext uri="{FF2B5EF4-FFF2-40B4-BE49-F238E27FC236}">
                <a16:creationId xmlns:a16="http://schemas.microsoft.com/office/drawing/2014/main" id="{A28B3D7C-0FB6-898F-F2DF-C44F330AE274}"/>
              </a:ext>
            </a:extLst>
          </p:cNvPr>
          <p:cNvCxnSpPr>
            <a:cxnSpLocks/>
            <a:stCxn id="77" idx="3"/>
            <a:endCxn id="75" idx="0"/>
          </p:cNvCxnSpPr>
          <p:nvPr/>
        </p:nvCxnSpPr>
        <p:spPr>
          <a:xfrm>
            <a:off x="8728447" y="2111238"/>
            <a:ext cx="741824" cy="878611"/>
          </a:xfrm>
          <a:prstGeom prst="curvedConnector2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43BC797B-A1F1-0F33-59AE-7CFC9D8AB9A6}"/>
                  </a:ext>
                </a:extLst>
              </p:cNvPr>
              <p:cNvSpPr txBox="1"/>
              <p:nvPr/>
            </p:nvSpPr>
            <p:spPr>
              <a:xfrm>
                <a:off x="8401498" y="1906406"/>
                <a:ext cx="326949" cy="409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CN" altLang="en-US" sz="16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43BC797B-A1F1-0F33-59AE-7CFC9D8AB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98" y="1906406"/>
                <a:ext cx="326949" cy="409664"/>
              </a:xfrm>
              <a:prstGeom prst="rect">
                <a:avLst/>
              </a:prstGeom>
              <a:blipFill>
                <a:blip r:embed="rId6"/>
                <a:stretch>
                  <a:fillRect l="-11111" t="-6061" r="-3704" b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D33B4257-8BA1-BD5F-5AE6-3CD5B2480306}"/>
                  </a:ext>
                </a:extLst>
              </p:cNvPr>
              <p:cNvSpPr txBox="1"/>
              <p:nvPr/>
            </p:nvSpPr>
            <p:spPr>
              <a:xfrm>
                <a:off x="7796213" y="1906408"/>
                <a:ext cx="335348" cy="409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CN" altLang="en-US" sz="16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D33B4257-8BA1-BD5F-5AE6-3CD5B2480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3" y="1906408"/>
                <a:ext cx="335348" cy="409664"/>
              </a:xfrm>
              <a:prstGeom prst="rect">
                <a:avLst/>
              </a:prstGeom>
              <a:blipFill>
                <a:blip r:embed="rId7"/>
                <a:stretch>
                  <a:fillRect l="-10714" t="-6061" r="-3571" b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8160E5E2-9C95-B4B5-1A46-C8FC72722CE1}"/>
                  </a:ext>
                </a:extLst>
              </p:cNvPr>
              <p:cNvSpPr txBox="1"/>
              <p:nvPr/>
            </p:nvSpPr>
            <p:spPr>
              <a:xfrm>
                <a:off x="7155505" y="1909521"/>
                <a:ext cx="326949" cy="409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CN" altLang="en-US" sz="16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8160E5E2-9C95-B4B5-1A46-C8FC72722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05" y="1909521"/>
                <a:ext cx="326949" cy="409664"/>
              </a:xfrm>
              <a:prstGeom prst="rect">
                <a:avLst/>
              </a:prstGeom>
              <a:blipFill>
                <a:blip r:embed="rId8"/>
                <a:stretch>
                  <a:fillRect l="-11538" t="-6061" r="-7692"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99A8F829-2248-5FAA-0CEE-60FDF622000B}"/>
                  </a:ext>
                </a:extLst>
              </p:cNvPr>
              <p:cNvSpPr txBox="1"/>
              <p:nvPr/>
            </p:nvSpPr>
            <p:spPr>
              <a:xfrm>
                <a:off x="6403200" y="969063"/>
                <a:ext cx="798103" cy="409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99A8F829-2248-5FAA-0CEE-60FDF6220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200" y="969063"/>
                <a:ext cx="798103" cy="409664"/>
              </a:xfrm>
              <a:prstGeom prst="rect">
                <a:avLst/>
              </a:prstGeom>
              <a:blipFill>
                <a:blip r:embed="rId9"/>
                <a:stretch>
                  <a:fillRect l="-4762" t="-6061" r="-3175" b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6AB5741A-CC4A-6DBC-39EB-C35A7CFBEFCB}"/>
                  </a:ext>
                </a:extLst>
              </p:cNvPr>
              <p:cNvSpPr txBox="1"/>
              <p:nvPr/>
            </p:nvSpPr>
            <p:spPr>
              <a:xfrm>
                <a:off x="6328197" y="1912630"/>
                <a:ext cx="335348" cy="409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CN" altLang="en-US" sz="16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6AB5741A-CC4A-6DBC-39EB-C35A7CFBE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197" y="1912630"/>
                <a:ext cx="335348" cy="409664"/>
              </a:xfrm>
              <a:prstGeom prst="rect">
                <a:avLst/>
              </a:prstGeom>
              <a:blipFill>
                <a:blip r:embed="rId10"/>
                <a:stretch>
                  <a:fillRect l="-14815" t="-6061" r="-7407"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8A5DBEE2-C170-1F8D-E192-8E907376D9A6}"/>
                  </a:ext>
                </a:extLst>
              </p:cNvPr>
              <p:cNvSpPr txBox="1"/>
              <p:nvPr/>
            </p:nvSpPr>
            <p:spPr>
              <a:xfrm>
                <a:off x="5699935" y="1909522"/>
                <a:ext cx="326949" cy="409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CN" altLang="en-US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8A5DBEE2-C170-1F8D-E192-8E907376D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1909522"/>
                <a:ext cx="326949" cy="409664"/>
              </a:xfrm>
              <a:prstGeom prst="rect">
                <a:avLst/>
              </a:prstGeom>
              <a:blipFill>
                <a:blip r:embed="rId11"/>
                <a:stretch>
                  <a:fillRect l="-11111" t="-6061" r="-3704"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20C98CB8-C8F4-D356-DE3E-E47DC08053C6}"/>
                  </a:ext>
                </a:extLst>
              </p:cNvPr>
              <p:cNvSpPr txBox="1"/>
              <p:nvPr/>
            </p:nvSpPr>
            <p:spPr>
              <a:xfrm>
                <a:off x="5012822" y="969063"/>
                <a:ext cx="798103" cy="409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20C98CB8-C8F4-D356-DE3E-E47DC0805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822" y="969063"/>
                <a:ext cx="798103" cy="409664"/>
              </a:xfrm>
              <a:prstGeom prst="rect">
                <a:avLst/>
              </a:prstGeom>
              <a:blipFill>
                <a:blip r:embed="rId12"/>
                <a:stretch>
                  <a:fillRect l="-4688" t="-6061" r="-1563" b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B3CCFBE3-2973-A172-AA3D-5C002C674480}"/>
                  </a:ext>
                </a:extLst>
              </p:cNvPr>
              <p:cNvSpPr txBox="1"/>
              <p:nvPr/>
            </p:nvSpPr>
            <p:spPr>
              <a:xfrm>
                <a:off x="4916157" y="1909521"/>
                <a:ext cx="331501" cy="409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CN" altLang="en-US" sz="16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B3CCFBE3-2973-A172-AA3D-5C002C674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1909521"/>
                <a:ext cx="331501" cy="409664"/>
              </a:xfrm>
              <a:prstGeom prst="rect">
                <a:avLst/>
              </a:prstGeom>
              <a:blipFill>
                <a:blip r:embed="rId13"/>
                <a:stretch>
                  <a:fillRect l="-10714" t="-6061" r="-3571"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836A9CDA-89FD-9363-1636-7FB69D473188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836A9CDA-89FD-9363-1636-7FB69D473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4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3F3B893B-8C01-F548-C21A-89056E9EE8C1}"/>
                  </a:ext>
                </a:extLst>
              </p:cNvPr>
              <p:cNvSpPr txBox="1"/>
              <p:nvPr/>
            </p:nvSpPr>
            <p:spPr>
              <a:xfrm>
                <a:off x="4315891" y="1906413"/>
                <a:ext cx="323101" cy="409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CN" altLang="en-US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3F3B893B-8C01-F548-C21A-89056E9EE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1906413"/>
                <a:ext cx="323101" cy="409664"/>
              </a:xfrm>
              <a:prstGeom prst="rect">
                <a:avLst/>
              </a:prstGeom>
              <a:blipFill>
                <a:blip r:embed="rId15"/>
                <a:stretch>
                  <a:fillRect l="-11111" t="-6061" r="-3704" b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C4C8D074-8F05-B67C-8377-BC4E490AB73B}"/>
                  </a:ext>
                </a:extLst>
              </p:cNvPr>
              <p:cNvSpPr txBox="1"/>
              <p:nvPr/>
            </p:nvSpPr>
            <p:spPr>
              <a:xfrm>
                <a:off x="3745181" y="972610"/>
                <a:ext cx="790408" cy="409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C4C8D074-8F05-B67C-8377-BC4E490AB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181" y="972610"/>
                <a:ext cx="790408" cy="409664"/>
              </a:xfrm>
              <a:prstGeom prst="rect">
                <a:avLst/>
              </a:prstGeom>
              <a:blipFill>
                <a:blip r:embed="rId16"/>
                <a:stretch>
                  <a:fillRect l="-4688" t="-6061" r="-1563"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直线箭头连接符 88">
            <a:extLst>
              <a:ext uri="{FF2B5EF4-FFF2-40B4-BE49-F238E27FC236}">
                <a16:creationId xmlns:a16="http://schemas.microsoft.com/office/drawing/2014/main" id="{746255AE-D907-51C9-0EAC-13C1D2573B50}"/>
              </a:ext>
            </a:extLst>
          </p:cNvPr>
          <p:cNvCxnSpPr>
            <a:stCxn id="87" idx="2"/>
            <a:endCxn id="86" idx="0"/>
          </p:cNvCxnSpPr>
          <p:nvPr/>
        </p:nvCxnSpPr>
        <p:spPr>
          <a:xfrm>
            <a:off x="4140385" y="1382274"/>
            <a:ext cx="337057" cy="524139"/>
          </a:xfrm>
          <a:prstGeom prst="straightConnector1">
            <a:avLst/>
          </a:prstGeom>
          <a:ln w="12700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线箭头连接符 89">
            <a:extLst>
              <a:ext uri="{FF2B5EF4-FFF2-40B4-BE49-F238E27FC236}">
                <a16:creationId xmlns:a16="http://schemas.microsoft.com/office/drawing/2014/main" id="{DE797AE1-1555-F53E-DD9F-F4051F5898A9}"/>
              </a:ext>
            </a:extLst>
          </p:cNvPr>
          <p:cNvCxnSpPr>
            <a:stCxn id="86" idx="3"/>
            <a:endCxn id="84" idx="1"/>
          </p:cNvCxnSpPr>
          <p:nvPr/>
        </p:nvCxnSpPr>
        <p:spPr>
          <a:xfrm>
            <a:off x="4638992" y="2111245"/>
            <a:ext cx="277165" cy="310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线箭头连接符 91">
            <a:extLst>
              <a:ext uri="{FF2B5EF4-FFF2-40B4-BE49-F238E27FC236}">
                <a16:creationId xmlns:a16="http://schemas.microsoft.com/office/drawing/2014/main" id="{064AB004-AB00-932F-4693-60A3BF2CD249}"/>
              </a:ext>
            </a:extLst>
          </p:cNvPr>
          <p:cNvCxnSpPr>
            <a:cxnSpLocks/>
            <a:stCxn id="84" idx="3"/>
            <a:endCxn id="82" idx="1"/>
          </p:cNvCxnSpPr>
          <p:nvPr/>
        </p:nvCxnSpPr>
        <p:spPr>
          <a:xfrm>
            <a:off x="5247658" y="2114353"/>
            <a:ext cx="452277" cy="1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线箭头连接符 92">
            <a:extLst>
              <a:ext uri="{FF2B5EF4-FFF2-40B4-BE49-F238E27FC236}">
                <a16:creationId xmlns:a16="http://schemas.microsoft.com/office/drawing/2014/main" id="{50ED4B6B-4593-E624-9770-6D4CB92393AC}"/>
              </a:ext>
            </a:extLst>
          </p:cNvPr>
          <p:cNvCxnSpPr>
            <a:cxnSpLocks/>
            <a:stCxn id="83" idx="2"/>
            <a:endCxn id="82" idx="0"/>
          </p:cNvCxnSpPr>
          <p:nvPr/>
        </p:nvCxnSpPr>
        <p:spPr>
          <a:xfrm>
            <a:off x="5411874" y="1378727"/>
            <a:ext cx="451536" cy="530795"/>
          </a:xfrm>
          <a:prstGeom prst="straightConnector1">
            <a:avLst/>
          </a:prstGeom>
          <a:ln w="12700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线箭头连接符 93">
            <a:extLst>
              <a:ext uri="{FF2B5EF4-FFF2-40B4-BE49-F238E27FC236}">
                <a16:creationId xmlns:a16="http://schemas.microsoft.com/office/drawing/2014/main" id="{6B89BB11-1894-0916-4989-996162318561}"/>
              </a:ext>
            </a:extLst>
          </p:cNvPr>
          <p:cNvCxnSpPr>
            <a:stCxn id="82" idx="3"/>
            <a:endCxn id="81" idx="1"/>
          </p:cNvCxnSpPr>
          <p:nvPr/>
        </p:nvCxnSpPr>
        <p:spPr>
          <a:xfrm>
            <a:off x="6026884" y="2114354"/>
            <a:ext cx="301313" cy="310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线箭头连接符 95">
            <a:extLst>
              <a:ext uri="{FF2B5EF4-FFF2-40B4-BE49-F238E27FC236}">
                <a16:creationId xmlns:a16="http://schemas.microsoft.com/office/drawing/2014/main" id="{CB0C7882-0FD0-8B23-1CCA-70D4252B77F6}"/>
              </a:ext>
            </a:extLst>
          </p:cNvPr>
          <p:cNvCxnSpPr>
            <a:stCxn id="81" idx="3"/>
            <a:endCxn id="79" idx="1"/>
          </p:cNvCxnSpPr>
          <p:nvPr/>
        </p:nvCxnSpPr>
        <p:spPr>
          <a:xfrm flipV="1">
            <a:off x="6663545" y="2114353"/>
            <a:ext cx="491960" cy="3109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线箭头连接符 96">
            <a:extLst>
              <a:ext uri="{FF2B5EF4-FFF2-40B4-BE49-F238E27FC236}">
                <a16:creationId xmlns:a16="http://schemas.microsoft.com/office/drawing/2014/main" id="{EC6CE72A-71A5-AB80-4EB6-DF34757E057C}"/>
              </a:ext>
            </a:extLst>
          </p:cNvPr>
          <p:cNvCxnSpPr>
            <a:stCxn id="80" idx="2"/>
            <a:endCxn id="79" idx="0"/>
          </p:cNvCxnSpPr>
          <p:nvPr/>
        </p:nvCxnSpPr>
        <p:spPr>
          <a:xfrm>
            <a:off x="6802252" y="1378727"/>
            <a:ext cx="516728" cy="530794"/>
          </a:xfrm>
          <a:prstGeom prst="straightConnector1">
            <a:avLst/>
          </a:prstGeom>
          <a:ln w="12700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线箭头连接符 97">
            <a:extLst>
              <a:ext uri="{FF2B5EF4-FFF2-40B4-BE49-F238E27FC236}">
                <a16:creationId xmlns:a16="http://schemas.microsoft.com/office/drawing/2014/main" id="{FEA661AE-3451-EC69-6DD4-4091D794C1E8}"/>
              </a:ext>
            </a:extLst>
          </p:cNvPr>
          <p:cNvCxnSpPr>
            <a:cxnSpLocks/>
            <a:stCxn id="79" idx="3"/>
            <a:endCxn id="78" idx="1"/>
          </p:cNvCxnSpPr>
          <p:nvPr/>
        </p:nvCxnSpPr>
        <p:spPr>
          <a:xfrm flipV="1">
            <a:off x="7482454" y="2111240"/>
            <a:ext cx="313759" cy="311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E0A109B2-54E3-C8E2-22E7-F15D2C7B3C2F}"/>
                  </a:ext>
                </a:extLst>
              </p:cNvPr>
              <p:cNvSpPr txBox="1"/>
              <p:nvPr/>
            </p:nvSpPr>
            <p:spPr>
              <a:xfrm>
                <a:off x="7832444" y="969514"/>
                <a:ext cx="798104" cy="409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CN" altLang="en-US" sz="1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E0A109B2-54E3-C8E2-22E7-F15D2C7B3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444" y="969514"/>
                <a:ext cx="798104" cy="409664"/>
              </a:xfrm>
              <a:prstGeom prst="rect">
                <a:avLst/>
              </a:prstGeom>
              <a:blipFill>
                <a:blip r:embed="rId17"/>
                <a:stretch>
                  <a:fillRect l="-4688" t="-6061" r="-1563" b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直线箭头连接符 100">
            <a:extLst>
              <a:ext uri="{FF2B5EF4-FFF2-40B4-BE49-F238E27FC236}">
                <a16:creationId xmlns:a16="http://schemas.microsoft.com/office/drawing/2014/main" id="{8DD9C2C7-9D8B-7CF6-BCA4-E9103BF79D0C}"/>
              </a:ext>
            </a:extLst>
          </p:cNvPr>
          <p:cNvCxnSpPr>
            <a:cxnSpLocks/>
            <a:stCxn id="78" idx="3"/>
            <a:endCxn id="77" idx="1"/>
          </p:cNvCxnSpPr>
          <p:nvPr/>
        </p:nvCxnSpPr>
        <p:spPr>
          <a:xfrm flipV="1">
            <a:off x="8131561" y="2111238"/>
            <a:ext cx="269937" cy="2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线箭头连接符 101">
            <a:extLst>
              <a:ext uri="{FF2B5EF4-FFF2-40B4-BE49-F238E27FC236}">
                <a16:creationId xmlns:a16="http://schemas.microsoft.com/office/drawing/2014/main" id="{8647C422-2951-1231-2D16-D8EA27DE1D32}"/>
              </a:ext>
            </a:extLst>
          </p:cNvPr>
          <p:cNvCxnSpPr>
            <a:stCxn id="100" idx="2"/>
            <a:endCxn id="77" idx="0"/>
          </p:cNvCxnSpPr>
          <p:nvPr/>
        </p:nvCxnSpPr>
        <p:spPr>
          <a:xfrm>
            <a:off x="8231496" y="1379178"/>
            <a:ext cx="333477" cy="527228"/>
          </a:xfrm>
          <a:prstGeom prst="straightConnector1">
            <a:avLst/>
          </a:prstGeom>
          <a:ln w="12700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B8E63DD0-B286-3860-438A-EBFC022DEA7D}"/>
                  </a:ext>
                </a:extLst>
              </p:cNvPr>
              <p:cNvSpPr txBox="1"/>
              <p:nvPr/>
            </p:nvSpPr>
            <p:spPr>
              <a:xfrm>
                <a:off x="8084648" y="2311018"/>
                <a:ext cx="960648" cy="374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2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2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kumimoji="1" lang="en-US" altLang="zh-CN" sz="12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B8E63DD0-B286-3860-438A-EBFC022DE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648" y="2311018"/>
                <a:ext cx="960648" cy="374398"/>
              </a:xfrm>
              <a:prstGeom prst="rect">
                <a:avLst/>
              </a:prstGeom>
              <a:blipFill>
                <a:blip r:embed="rId18"/>
                <a:stretch>
                  <a:fillRect l="-2597"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7D332D91-44B7-D9A1-D815-43A62AD1ECD8}"/>
                  </a:ext>
                </a:extLst>
              </p:cNvPr>
              <p:cNvSpPr txBox="1"/>
              <p:nvPr/>
            </p:nvSpPr>
            <p:spPr>
              <a:xfrm>
                <a:off x="7375592" y="1539559"/>
                <a:ext cx="1142492" cy="374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2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2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12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文本框 115">
                <a:extLst>
                  <a:ext uri="{FF2B5EF4-FFF2-40B4-BE49-F238E27FC236}">
                    <a16:creationId xmlns:a16="http://schemas.microsoft.com/office/drawing/2014/main" id="{7D332D91-44B7-D9A1-D815-43A62AD1E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92" y="1539559"/>
                <a:ext cx="1142492" cy="374398"/>
              </a:xfrm>
              <a:prstGeom prst="rect">
                <a:avLst/>
              </a:prstGeom>
              <a:blipFill>
                <a:blip r:embed="rId19"/>
                <a:stretch>
                  <a:fillRect l="-2198" r="-4396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4A9F43D1-040C-2409-F7EC-B7C9087AD481}"/>
                  </a:ext>
                </a:extLst>
              </p:cNvPr>
              <p:cNvSpPr txBox="1"/>
              <p:nvPr/>
            </p:nvSpPr>
            <p:spPr>
              <a:xfrm>
                <a:off x="8605497" y="1466321"/>
                <a:ext cx="815223" cy="374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CN" sz="1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en-US" altLang="zh-CN" sz="1200" b="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4A9F43D1-040C-2409-F7EC-B7C9087AD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497" y="1466321"/>
                <a:ext cx="815223" cy="374398"/>
              </a:xfrm>
              <a:prstGeom prst="rect">
                <a:avLst/>
              </a:prstGeom>
              <a:blipFill>
                <a:blip r:embed="rId20"/>
                <a:stretch>
                  <a:fillRect l="-3077" r="-1538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68F04DCA-F231-251D-3B18-57B21B5D8AC1}"/>
                  </a:ext>
                </a:extLst>
              </p:cNvPr>
              <p:cNvSpPr txBox="1"/>
              <p:nvPr/>
            </p:nvSpPr>
            <p:spPr>
              <a:xfrm>
                <a:off x="9573853" y="1476200"/>
                <a:ext cx="560986" cy="374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1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kumimoji="1" lang="en-US" altLang="zh-CN" sz="1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kumimoji="1" lang="en-US" altLang="zh-CN" sz="1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68F04DCA-F231-251D-3B18-57B21B5D8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853" y="1476200"/>
                <a:ext cx="560986" cy="374398"/>
              </a:xfrm>
              <a:prstGeom prst="rect">
                <a:avLst/>
              </a:prstGeom>
              <a:blipFill>
                <a:blip r:embed="rId21"/>
                <a:stretch>
                  <a:fillRect l="-6667" r="-4444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矩形 120">
            <a:extLst>
              <a:ext uri="{FF2B5EF4-FFF2-40B4-BE49-F238E27FC236}">
                <a16:creationId xmlns:a16="http://schemas.microsoft.com/office/drawing/2014/main" id="{DE77456B-1275-8434-1D84-58B7C8201DDD}"/>
              </a:ext>
            </a:extLst>
          </p:cNvPr>
          <p:cNvSpPr/>
          <p:nvPr/>
        </p:nvSpPr>
        <p:spPr>
          <a:xfrm>
            <a:off x="8564973" y="1475652"/>
            <a:ext cx="1569866" cy="3842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21E09634-2CDF-4F1B-6214-854594F796BB}"/>
              </a:ext>
            </a:extLst>
          </p:cNvPr>
          <p:cNvSpPr/>
          <p:nvPr/>
        </p:nvSpPr>
        <p:spPr>
          <a:xfrm>
            <a:off x="8084648" y="2347113"/>
            <a:ext cx="960648" cy="3842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7AA06599-47BF-7A8B-B124-94128E48D8E7}"/>
              </a:ext>
            </a:extLst>
          </p:cNvPr>
          <p:cNvSpPr/>
          <p:nvPr/>
        </p:nvSpPr>
        <p:spPr>
          <a:xfrm>
            <a:off x="7375591" y="1554530"/>
            <a:ext cx="1130363" cy="3842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3353A56-CB0D-B2D9-AB8A-CC9B2561C410}"/>
                  </a:ext>
                </a:extLst>
              </p:cNvPr>
              <p:cNvSpPr txBox="1"/>
              <p:nvPr/>
            </p:nvSpPr>
            <p:spPr>
              <a:xfrm>
                <a:off x="24046" y="438103"/>
                <a:ext cx="1420965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3353A56-CB0D-B2D9-AB8A-CC9B2561C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6" y="438103"/>
                <a:ext cx="1420965" cy="529056"/>
              </a:xfrm>
              <a:prstGeom prst="rect">
                <a:avLst/>
              </a:prstGeom>
              <a:blipFill>
                <a:blip r:embed="rId2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FF8A911-0493-BBE6-9D0E-4E62C8E6846A}"/>
                  </a:ext>
                </a:extLst>
              </p:cNvPr>
              <p:cNvSpPr txBox="1"/>
              <p:nvPr/>
            </p:nvSpPr>
            <p:spPr>
              <a:xfrm>
                <a:off x="1467666" y="440007"/>
                <a:ext cx="1275285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FF8A911-0493-BBE6-9D0E-4E62C8E68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666" y="440007"/>
                <a:ext cx="1275285" cy="529056"/>
              </a:xfrm>
              <a:prstGeom prst="rect">
                <a:avLst/>
              </a:prstGeom>
              <a:blipFill>
                <a:blip r:embed="rId23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2AEA377D-7133-97C0-F6E5-78E9D83B5255}"/>
              </a:ext>
            </a:extLst>
          </p:cNvPr>
          <p:cNvSpPr/>
          <p:nvPr/>
        </p:nvSpPr>
        <p:spPr>
          <a:xfrm>
            <a:off x="684344" y="447434"/>
            <a:ext cx="291145" cy="529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65311E3-B744-35BE-4690-E0CCA46C8463}"/>
              </a:ext>
            </a:extLst>
          </p:cNvPr>
          <p:cNvSpPr/>
          <p:nvPr/>
        </p:nvSpPr>
        <p:spPr>
          <a:xfrm>
            <a:off x="2056428" y="452448"/>
            <a:ext cx="291145" cy="529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53E0F32-08F0-5C30-99E2-E6E5026FCCED}"/>
                  </a:ext>
                </a:extLst>
              </p:cNvPr>
              <p:cNvSpPr txBox="1"/>
              <p:nvPr/>
            </p:nvSpPr>
            <p:spPr>
              <a:xfrm>
                <a:off x="561143" y="1298099"/>
                <a:ext cx="1368773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53E0F32-08F0-5C30-99E2-E6E5026FC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43" y="1298099"/>
                <a:ext cx="1368773" cy="529056"/>
              </a:xfrm>
              <a:prstGeom prst="rect">
                <a:avLst/>
              </a:prstGeom>
              <a:blipFill>
                <a:blip r:embed="rId2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BE4FFB1-6358-DCB5-4C55-33C13895C2B8}"/>
                  </a:ext>
                </a:extLst>
              </p:cNvPr>
              <p:cNvSpPr txBox="1"/>
              <p:nvPr/>
            </p:nvSpPr>
            <p:spPr>
              <a:xfrm>
                <a:off x="1096550" y="1997909"/>
                <a:ext cx="1700209" cy="529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accent6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kumimoji="1"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1" lang="zh-CN" altLang="en-US" sz="1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1"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BE4FFB1-6358-DCB5-4C55-33C13895C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50" y="1997909"/>
                <a:ext cx="1700209" cy="529056"/>
              </a:xfrm>
              <a:prstGeom prst="rect">
                <a:avLst/>
              </a:prstGeom>
              <a:blipFill>
                <a:blip r:embed="rId25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EDD6004B-95A1-179A-CB13-D09061B09E15}"/>
              </a:ext>
            </a:extLst>
          </p:cNvPr>
          <p:cNvSpPr/>
          <p:nvPr/>
        </p:nvSpPr>
        <p:spPr>
          <a:xfrm>
            <a:off x="1694654" y="2016571"/>
            <a:ext cx="473732" cy="529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BF07DC5-FE3D-8F0D-FC79-47F86A2D8CBF}"/>
              </a:ext>
            </a:extLst>
          </p:cNvPr>
          <p:cNvSpPr/>
          <p:nvPr/>
        </p:nvSpPr>
        <p:spPr>
          <a:xfrm>
            <a:off x="1158939" y="1332033"/>
            <a:ext cx="291145" cy="529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B792B67E-0743-AD9E-AF6A-8AE65B6E4124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29917" y="976490"/>
            <a:ext cx="0" cy="3216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5427E9C5-A6FB-9E7D-3E35-D3B11FA74AF3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304512" y="1861089"/>
            <a:ext cx="0" cy="1554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79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18" grpId="0"/>
      <p:bldP spid="121" grpId="0" animBg="1"/>
      <p:bldP spid="122" grpId="0" animBg="1"/>
      <p:bldP spid="123" grpId="0" animBg="1"/>
      <p:bldP spid="2" grpId="0"/>
      <p:bldP spid="3" grpId="0"/>
      <p:bldP spid="4" grpId="0" animBg="1"/>
      <p:bldP spid="5" grpId="0" animBg="1"/>
      <p:bldP spid="6" grpId="0"/>
      <p:bldP spid="7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3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C96FF09-B10D-BCD4-7C45-86B744CE7148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C96FF09-B10D-BCD4-7C45-86B744CE7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4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/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blipFill>
                <a:blip r:embed="rId5"/>
                <a:stretch>
                  <a:fillRect l="-2439" r="-6098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2661B11-6880-D520-9162-CC5C917F221B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2661B11-6880-D520-9162-CC5C917F2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6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C97B15-4DB6-E6CD-39EB-494887883D93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C97B15-4DB6-E6CD-39EB-494887883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7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77AB4B-6EFE-4182-8F0C-FDE4915B8350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77AB4B-6EFE-4182-8F0C-FDE4915B8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blipFill>
                <a:blip r:embed="rId8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98A907A-397D-8CC4-E511-C4E7768DE04F}"/>
                  </a:ext>
                </a:extLst>
              </p:cNvPr>
              <p:cNvSpPr txBox="1"/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98A907A-397D-8CC4-E511-C4E7768D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blipFill>
                <a:blip r:embed="rId9"/>
                <a:stretch>
                  <a:fillRect l="-1818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CF50F5CB-9323-B6C2-C0E6-0D0F7A37D237}"/>
              </a:ext>
            </a:extLst>
          </p:cNvPr>
          <p:cNvSpPr/>
          <p:nvPr/>
        </p:nvSpPr>
        <p:spPr>
          <a:xfrm>
            <a:off x="4304833" y="2211354"/>
            <a:ext cx="876973" cy="29127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31CF577F-2761-DDF0-822D-1D763EE1EC82}"/>
                  </a:ext>
                </a:extLst>
              </p:cNvPr>
              <p:cNvSpPr txBox="1"/>
              <p:nvPr/>
            </p:nvSpPr>
            <p:spPr>
              <a:xfrm>
                <a:off x="4682899" y="2329411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31CF577F-2761-DDF0-822D-1D763EE1E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899" y="2329411"/>
                <a:ext cx="176522" cy="246221"/>
              </a:xfrm>
              <a:prstGeom prst="rect">
                <a:avLst/>
              </a:prstGeom>
              <a:blipFill>
                <a:blip r:embed="rId10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D55AA15-6BC9-663B-36CA-C4C5FB43E3F9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D55AA15-6BC9-663B-36CA-C4C5FB43E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1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CC6B5347-1707-6E2B-6E44-37FD47D32010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CC6B5347-1707-6E2B-6E44-37FD47D32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2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DC1E362-17D1-4892-45E8-D43ED34AA1FD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DC1E362-17D1-4892-45E8-D43ED34AA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3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曲线连接符 38">
            <a:extLst>
              <a:ext uri="{FF2B5EF4-FFF2-40B4-BE49-F238E27FC236}">
                <a16:creationId xmlns:a16="http://schemas.microsoft.com/office/drawing/2014/main" id="{04D98033-E96A-CC1A-BC52-C3FB23768617}"/>
              </a:ext>
            </a:extLst>
          </p:cNvPr>
          <p:cNvCxnSpPr>
            <a:stCxn id="36" idx="0"/>
            <a:endCxn id="37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EBD3A8A4-4567-8234-59BD-EBD23D294397}"/>
              </a:ext>
            </a:extLst>
          </p:cNvPr>
          <p:cNvCxnSpPr>
            <a:stCxn id="38" idx="2"/>
            <a:endCxn id="37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17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3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C96FF09-B10D-BCD4-7C45-86B744CE7148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C96FF09-B10D-BCD4-7C45-86B744CE7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4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/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blipFill>
                <a:blip r:embed="rId5"/>
                <a:stretch>
                  <a:fillRect l="-2439" r="-6098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2661B11-6880-D520-9162-CC5C917F221B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2661B11-6880-D520-9162-CC5C917F2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6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C97B15-4DB6-E6CD-39EB-494887883D93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C97B15-4DB6-E6CD-39EB-494887883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7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77AB4B-6EFE-4182-8F0C-FDE4915B8350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77AB4B-6EFE-4182-8F0C-FDE4915B8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blipFill>
                <a:blip r:embed="rId8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98A907A-397D-8CC4-E511-C4E7768DE04F}"/>
                  </a:ext>
                </a:extLst>
              </p:cNvPr>
              <p:cNvSpPr txBox="1"/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98A907A-397D-8CC4-E511-C4E7768D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blipFill>
                <a:blip r:embed="rId9"/>
                <a:stretch>
                  <a:fillRect l="-1818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31CF577F-2761-DDF0-822D-1D763EE1EC82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31CF577F-2761-DDF0-822D-1D763EE1E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0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D55AA15-6BC9-663B-36CA-C4C5FB43E3F9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D55AA15-6BC9-663B-36CA-C4C5FB43E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1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CC6B5347-1707-6E2B-6E44-37FD47D32010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CC6B5347-1707-6E2B-6E44-37FD47D32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2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DC1E362-17D1-4892-45E8-D43ED34AA1FD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DC1E362-17D1-4892-45E8-D43ED34AA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3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曲线连接符 38">
            <a:extLst>
              <a:ext uri="{FF2B5EF4-FFF2-40B4-BE49-F238E27FC236}">
                <a16:creationId xmlns:a16="http://schemas.microsoft.com/office/drawing/2014/main" id="{04D98033-E96A-CC1A-BC52-C3FB23768617}"/>
              </a:ext>
            </a:extLst>
          </p:cNvPr>
          <p:cNvCxnSpPr>
            <a:stCxn id="36" idx="0"/>
            <a:endCxn id="37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EBD3A8A4-4567-8234-59BD-EBD23D294397}"/>
              </a:ext>
            </a:extLst>
          </p:cNvPr>
          <p:cNvCxnSpPr>
            <a:stCxn id="38" idx="2"/>
            <a:endCxn id="37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2DC628CB-8AFE-B3B4-3AF6-1B8FB32FCF45}"/>
              </a:ext>
            </a:extLst>
          </p:cNvPr>
          <p:cNvCxnSpPr>
            <a:stCxn id="37" idx="3"/>
            <a:endCxn id="24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508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/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blipFill>
                <a:blip r:embed="rId5"/>
                <a:stretch>
                  <a:fillRect l="-1818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9B02B48-A419-F8A5-C5F7-48847FD86451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9B02B48-A419-F8A5-C5F7-48847FD86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6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/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blipFill>
                <a:blip r:embed="rId7"/>
                <a:stretch>
                  <a:fillRect l="-2439" r="-6098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/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blipFill>
                <a:blip r:embed="rId8"/>
                <a:stretch>
                  <a:fillRect l="-840" t="-5000" r="-840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2661B11-6880-D520-9162-CC5C917F221B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2661B11-6880-D520-9162-CC5C917F2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9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C97B15-4DB6-E6CD-39EB-494887883D93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C97B15-4DB6-E6CD-39EB-494887883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10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77AB4B-6EFE-4182-8F0C-FDE4915B8350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77AB4B-6EFE-4182-8F0C-FDE4915B8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blipFill>
                <a:blip r:embed="rId11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FB1AAADC-B401-44F1-453D-2AF9E6B9D257}"/>
              </a:ext>
            </a:extLst>
          </p:cNvPr>
          <p:cNvSpPr/>
          <p:nvPr/>
        </p:nvSpPr>
        <p:spPr>
          <a:xfrm>
            <a:off x="4808767" y="1480878"/>
            <a:ext cx="1344618" cy="36432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EA8730A-3C5E-54C2-FDC1-ED46914126C8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EA8730A-3C5E-54C2-FDC1-ED4691412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A4819CC-9054-BBC3-9D3C-914B257B6BE8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A4819CC-9054-BBC3-9D3C-914B257B6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4932E52-0059-56EC-4DC0-4A3C0CF5C5DA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4932E52-0059-56EC-4DC0-4A3C0CF5C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B1F979D-B006-29CB-9ABF-F49C70DB0690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B1F979D-B006-29CB-9ABF-F49C70DB0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曲线连接符 14">
            <a:extLst>
              <a:ext uri="{FF2B5EF4-FFF2-40B4-BE49-F238E27FC236}">
                <a16:creationId xmlns:a16="http://schemas.microsoft.com/office/drawing/2014/main" id="{CBC48ACE-EE8D-5EBC-84C2-8CF5412028B1}"/>
              </a:ext>
            </a:extLst>
          </p:cNvPr>
          <p:cNvCxnSpPr>
            <a:stCxn id="12" idx="0"/>
            <a:endCxn id="13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D7C7367E-1F70-3DD1-2CE9-7BE2B192D3A3}"/>
              </a:ext>
            </a:extLst>
          </p:cNvPr>
          <p:cNvCxnSpPr>
            <a:stCxn id="14" idx="2"/>
            <a:endCxn id="13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98AF9892-FB5E-521B-A5BD-F4414E4F4BDF}"/>
              </a:ext>
            </a:extLst>
          </p:cNvPr>
          <p:cNvCxnSpPr>
            <a:stCxn id="13" idx="3"/>
            <a:endCxn id="10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74F4349-BFC2-6D23-D2DC-D09EAD75EF23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74F4349-BFC2-6D23-D2DC-D09EAD75E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458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3E903-25B2-79B6-C433-F1286A7F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C7B1D7-1578-10C2-B802-A4E3C210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900" y="2112408"/>
            <a:ext cx="6659211" cy="2986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/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FB0D74-CDDE-ACD3-A7A3-9EC784BD2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0" y="3302516"/>
                <a:ext cx="1305294" cy="338554"/>
              </a:xfrm>
              <a:prstGeom prst="rect">
                <a:avLst/>
              </a:prstGeom>
              <a:blipFill>
                <a:blip r:embed="rId4"/>
                <a:stretch>
                  <a:fillRect l="-2885" t="-7407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/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1D3C48B-ECE9-C850-6867-A26B8720F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89" y="5348964"/>
                <a:ext cx="1391407" cy="246221"/>
              </a:xfrm>
              <a:prstGeom prst="rect">
                <a:avLst/>
              </a:prstGeom>
              <a:blipFill>
                <a:blip r:embed="rId5"/>
                <a:stretch>
                  <a:fillRect l="-1818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9B02B48-A419-F8A5-C5F7-48847FD86451}"/>
                  </a:ext>
                </a:extLst>
              </p:cNvPr>
              <p:cNvSpPr txBox="1"/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9B02B48-A419-F8A5-C5F7-48847FD86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35" y="2338741"/>
                <a:ext cx="260649" cy="246221"/>
              </a:xfrm>
              <a:prstGeom prst="rect">
                <a:avLst/>
              </a:prstGeom>
              <a:blipFill>
                <a:blip r:embed="rId6"/>
                <a:stretch>
                  <a:fillRect l="-4545" t="-10000" r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/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FA1C6CC-FF65-76D7-D8AE-24A5A970F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58" y="5694198"/>
                <a:ext cx="1028871" cy="246221"/>
              </a:xfrm>
              <a:prstGeom prst="rect">
                <a:avLst/>
              </a:prstGeom>
              <a:blipFill>
                <a:blip r:embed="rId7"/>
                <a:stretch>
                  <a:fillRect l="-2439" r="-6098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/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CN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446AB03-2860-ECE9-4BCA-3B4E2C564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98" y="6089194"/>
                <a:ext cx="1498807" cy="246221"/>
              </a:xfrm>
              <a:prstGeom prst="rect">
                <a:avLst/>
              </a:prstGeom>
              <a:blipFill>
                <a:blip r:embed="rId8"/>
                <a:stretch>
                  <a:fillRect l="-840" t="-5000" r="-840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2661B11-6880-D520-9162-CC5C917F221B}"/>
                  </a:ext>
                </a:extLst>
              </p:cNvPr>
              <p:cNvSpPr txBox="1"/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2661B11-6880-D520-9162-CC5C917F2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59" y="1535137"/>
                <a:ext cx="942181" cy="430887"/>
              </a:xfrm>
              <a:prstGeom prst="rect">
                <a:avLst/>
              </a:prstGeom>
              <a:blipFill>
                <a:blip r:embed="rId9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C97B15-4DB6-E6CD-39EB-494887883D93}"/>
                  </a:ext>
                </a:extLst>
              </p:cNvPr>
              <p:cNvSpPr txBox="1"/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FC97B15-4DB6-E6CD-39EB-494887883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69" y="1528914"/>
                <a:ext cx="942181" cy="430887"/>
              </a:xfrm>
              <a:prstGeom prst="rect">
                <a:avLst/>
              </a:prstGeom>
              <a:blipFill>
                <a:blip r:embed="rId10"/>
                <a:stretch>
                  <a:fillRect l="-266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77AB4B-6EFE-4182-8F0C-FDE4915B8350}"/>
                  </a:ext>
                </a:extLst>
              </p:cNvPr>
              <p:cNvSpPr txBox="1"/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</m:t>
                          </m:r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kumimoji="1"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77AB4B-6EFE-4182-8F0C-FDE4915B8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38" y="1522692"/>
                <a:ext cx="910313" cy="430887"/>
              </a:xfrm>
              <a:prstGeom prst="rect">
                <a:avLst/>
              </a:prstGeom>
              <a:blipFill>
                <a:blip r:embed="rId11"/>
                <a:stretch>
                  <a:fillRect l="-4110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EA8730A-3C5E-54C2-FDC1-ED46914126C8}"/>
                  </a:ext>
                </a:extLst>
              </p:cNvPr>
              <p:cNvSpPr txBox="1"/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EA8730A-3C5E-54C2-FDC1-ED4691412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7" y="2338740"/>
                <a:ext cx="265649" cy="246221"/>
              </a:xfrm>
              <a:prstGeom prst="rect">
                <a:avLst/>
              </a:prstGeom>
              <a:blipFill>
                <a:blip r:embed="rId12"/>
                <a:stretch>
                  <a:fillRect l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A4819CC-9054-BBC3-9D3C-914B257B6BE8}"/>
                  </a:ext>
                </a:extLst>
              </p:cNvPr>
              <p:cNvSpPr txBox="1"/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A4819CC-9054-BBC3-9D3C-914B257B6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3" y="3270118"/>
                <a:ext cx="1284904" cy="338554"/>
              </a:xfrm>
              <a:prstGeom prst="rect">
                <a:avLst/>
              </a:prstGeom>
              <a:blipFill>
                <a:blip r:embed="rId13"/>
                <a:stretch>
                  <a:fillRect l="-2941" t="-3571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4932E52-0059-56EC-4DC0-4A3C0CF5C5DA}"/>
                  </a:ext>
                </a:extLst>
              </p:cNvPr>
              <p:cNvSpPr txBox="1"/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4932E52-0059-56EC-4DC0-4A3C0CF5C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91" y="2335632"/>
                <a:ext cx="256288" cy="246221"/>
              </a:xfrm>
              <a:prstGeom prst="rect">
                <a:avLst/>
              </a:prstGeom>
              <a:blipFill>
                <a:blip r:embed="rId14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B1F979D-B006-29CB-9ABF-F49C70DB0690}"/>
                  </a:ext>
                </a:extLst>
              </p:cNvPr>
              <p:cNvSpPr txBox="1"/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1"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B1F979D-B006-29CB-9ABF-F49C70DB0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99" y="1536695"/>
                <a:ext cx="937564" cy="430887"/>
              </a:xfrm>
              <a:prstGeom prst="rect">
                <a:avLst/>
              </a:prstGeom>
              <a:blipFill>
                <a:blip r:embed="rId15"/>
                <a:stretch>
                  <a:fillRect l="-4054" r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曲线连接符 14">
            <a:extLst>
              <a:ext uri="{FF2B5EF4-FFF2-40B4-BE49-F238E27FC236}">
                <a16:creationId xmlns:a16="http://schemas.microsoft.com/office/drawing/2014/main" id="{CBC48ACE-EE8D-5EBC-84C2-8CF5412028B1}"/>
              </a:ext>
            </a:extLst>
          </p:cNvPr>
          <p:cNvCxnSpPr>
            <a:stCxn id="12" idx="0"/>
            <a:endCxn id="13" idx="0"/>
          </p:cNvCxnSpPr>
          <p:nvPr/>
        </p:nvCxnSpPr>
        <p:spPr>
          <a:xfrm rot="5400000" flipH="1" flipV="1">
            <a:off x="2943747" y="1769830"/>
            <a:ext cx="934486" cy="2066090"/>
          </a:xfrm>
          <a:prstGeom prst="curvedConnector3">
            <a:avLst>
              <a:gd name="adj1" fmla="val 13245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D7C7367E-1F70-3DD1-2CE9-7BE2B192D3A3}"/>
              </a:ext>
            </a:extLst>
          </p:cNvPr>
          <p:cNvCxnSpPr>
            <a:stCxn id="14" idx="2"/>
            <a:endCxn id="13" idx="0"/>
          </p:cNvCxnSpPr>
          <p:nvPr/>
        </p:nvCxnSpPr>
        <p:spPr>
          <a:xfrm>
            <a:off x="4343881" y="1967582"/>
            <a:ext cx="100154" cy="3680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98AF9892-FB5E-521B-A5BD-F4414E4F4BDF}"/>
              </a:ext>
            </a:extLst>
          </p:cNvPr>
          <p:cNvCxnSpPr>
            <a:stCxn id="13" idx="3"/>
            <a:endCxn id="10" idx="1"/>
          </p:cNvCxnSpPr>
          <p:nvPr/>
        </p:nvCxnSpPr>
        <p:spPr>
          <a:xfrm>
            <a:off x="4572179" y="2458743"/>
            <a:ext cx="343978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97F1268-6D8B-0C83-A06A-F2F0C9DEE464}"/>
                  </a:ext>
                </a:extLst>
              </p:cNvPr>
              <p:cNvSpPr txBox="1"/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97F1268-6D8B-0C83-A06A-F2F0C9DEE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06" y="2161459"/>
                <a:ext cx="176522" cy="246221"/>
              </a:xfrm>
              <a:prstGeom prst="rect">
                <a:avLst/>
              </a:prstGeom>
              <a:blipFill>
                <a:blip r:embed="rId16"/>
                <a:stretch>
                  <a:fillRect l="-13333" r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71458851-0EDB-2497-AFB2-0A74E69D8F25}"/>
              </a:ext>
            </a:extLst>
          </p:cNvPr>
          <p:cNvCxnSpPr>
            <a:stCxn id="10" idx="3"/>
          </p:cNvCxnSpPr>
          <p:nvPr/>
        </p:nvCxnSpPr>
        <p:spPr>
          <a:xfrm flipV="1">
            <a:off x="5181806" y="2458743"/>
            <a:ext cx="518129" cy="3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95142318-2AEA-9A73-1171-87D513008BFD}"/>
              </a:ext>
            </a:extLst>
          </p:cNvPr>
          <p:cNvCxnSpPr>
            <a:cxnSpLocks/>
            <a:stCxn id="4" idx="2"/>
            <a:endCxn id="22" idx="0"/>
          </p:cNvCxnSpPr>
          <p:nvPr/>
        </p:nvCxnSpPr>
        <p:spPr>
          <a:xfrm>
            <a:off x="5490250" y="1966024"/>
            <a:ext cx="340010" cy="372717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462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7741</TotalTime>
  <Words>3044</Words>
  <Application>Microsoft Macintosh PowerPoint</Application>
  <PresentationFormat>宽屏</PresentationFormat>
  <Paragraphs>1170</Paragraphs>
  <Slides>51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57" baseType="lpstr">
      <vt:lpstr>等线</vt:lpstr>
      <vt:lpstr>等线 Light</vt:lpstr>
      <vt:lpstr>Arial</vt:lpstr>
      <vt:lpstr>Cambria Math</vt:lpstr>
      <vt:lpstr>Times New Roman</vt:lpstr>
      <vt:lpstr>Office 主题​​</vt:lpstr>
      <vt:lpstr>Neural Network – Forward &amp; Backward Propagation</vt:lpstr>
      <vt:lpstr>Neural Network</vt:lpstr>
      <vt:lpstr>Forward Propagation</vt:lpstr>
      <vt:lpstr>Forward Propagation</vt:lpstr>
      <vt:lpstr>Forward Propagation</vt:lpstr>
      <vt:lpstr>Forward Propagation</vt:lpstr>
      <vt:lpstr>Forward Propagation</vt:lpstr>
      <vt:lpstr>Forward Propagation</vt:lpstr>
      <vt:lpstr>Forward Propagation</vt:lpstr>
      <vt:lpstr>Forward Propagation</vt:lpstr>
      <vt:lpstr>Forward Propagation</vt:lpstr>
      <vt:lpstr>Forward Propagation</vt:lpstr>
      <vt:lpstr>Forward Propagation</vt:lpstr>
      <vt:lpstr>Forward Propagation</vt:lpstr>
      <vt:lpstr>Forward Propagation</vt:lpstr>
      <vt:lpstr>Forward Propagation</vt:lpstr>
      <vt:lpstr>Forward Propagation</vt:lpstr>
      <vt:lpstr>Forward Propagation</vt:lpstr>
      <vt:lpstr>Forward Propagation</vt:lpstr>
      <vt:lpstr>Forward Propagation</vt:lpstr>
      <vt:lpstr>Parameter Update – Gradient Descent</vt:lpstr>
      <vt:lpstr>Gradient Descent</vt:lpstr>
      <vt:lpstr>Gradient</vt:lpstr>
      <vt:lpstr>Backward Propagation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Chain rule</vt:lpstr>
      <vt:lpstr>Backward Propagation</vt:lpstr>
      <vt:lpstr>Backward Propagation</vt:lpstr>
      <vt:lpstr>Backward Propagation</vt:lpstr>
      <vt:lpstr>Backward Propagation</vt:lpstr>
      <vt:lpstr>Backward Propagation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Verifier – The Reward Model for Math Word Problem</dc:title>
  <dc:creator>xtzj</dc:creator>
  <cp:lastModifiedBy>Yu Fei</cp:lastModifiedBy>
  <cp:revision>155</cp:revision>
  <dcterms:created xsi:type="dcterms:W3CDTF">2023-07-16T12:51:21Z</dcterms:created>
  <dcterms:modified xsi:type="dcterms:W3CDTF">2024-03-01T03:19:15Z</dcterms:modified>
</cp:coreProperties>
</file>